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793BC611" w14:textId="0E3570A7" w:rsidR="00C269BE" w:rsidRPr="00C269BE" w:rsidRDefault="006C672A" w:rsidP="00C269BE">
      <w:pPr>
        <w:rPr>
          <w:rStyle w:val="Fett"/>
          <w:rFonts w:ascii="Arial" w:hAnsi="Arial" w:cs="Arial"/>
          <w:b w:val="0"/>
          <w:bCs w:val="0"/>
          <w:i/>
          <w:iCs/>
          <w:sz w:val="18"/>
          <w:szCs w:val="18"/>
        </w:rPr>
      </w:pPr>
      <w:r w:rsidRPr="006C672A">
        <w:rPr>
          <w:rFonts w:ascii="Segoe UI" w:hAnsi="Segoe UI" w:cs="Segoe UI"/>
          <w:color w:val="000000"/>
          <w:sz w:val="23"/>
          <w:szCs w:val="23"/>
          <w:shd w:val="clear" w:color="auto" w:fill="FFFFFF"/>
        </w:rPr>
        <w:t xml:space="preserve"> </w:t>
      </w:r>
      <w:r w:rsidR="00561D03">
        <w:rPr>
          <w:rFonts w:ascii="Arial" w:hAnsi="Arial" w:cs="Arial"/>
          <w:noProof/>
          <w:color w:val="000000"/>
          <w:sz w:val="18"/>
          <w:szCs w:val="18"/>
          <w:shd w:val="clear" w:color="auto" w:fill="FFFFFF"/>
        </w:rPr>
        <w:drawing>
          <wp:inline distT="0" distB="0" distL="0" distR="0" wp14:anchorId="6A652334" wp14:editId="117C3180">
            <wp:extent cx="5760720" cy="4320540"/>
            <wp:effectExtent l="0" t="0" r="5080" b="0"/>
            <wp:docPr id="927655838" name="Grafik 3" descr="Ein Bild, das draußen, Gras, Sportspiele, Sport enthält.&#10;&#10;Automatisch generierte Beschreibu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27655838" name="Grafik 3" descr="Ein Bild, das draußen, Gras, Sportspiele, Sport enthält.&#10;&#10;Automatisch generierte Beschreibung"/>
                    <pic:cNvPicPr/>
                  </pic:nvPicPr>
                  <pic:blipFill>
                    <a:blip r:embed="rId11" cstate="print">
                      <a:extLst>
                        <a:ext uri="{28A0092B-C50C-407E-A947-70E740481C1C}">
                          <a14:useLocalDpi xmlns:a14="http://schemas.microsoft.com/office/drawing/2010/main" val="0"/>
                        </a:ext>
                      </a:extLst>
                    </a:blip>
                    <a:stretch>
                      <a:fillRect/>
                    </a:stretch>
                  </pic:blipFill>
                  <pic:spPr>
                    <a:xfrm>
                      <a:off x="0" y="0"/>
                      <a:ext cx="5760720" cy="4320540"/>
                    </a:xfrm>
                    <a:prstGeom prst="rect">
                      <a:avLst/>
                    </a:prstGeom>
                  </pic:spPr>
                </pic:pic>
              </a:graphicData>
            </a:graphic>
          </wp:inline>
        </w:drawing>
      </w:r>
      <w:r w:rsidR="00B74A3E">
        <w:rPr>
          <w:rFonts w:ascii="Arial" w:hAnsi="Arial" w:cs="Arial"/>
          <w:color w:val="000000"/>
          <w:sz w:val="18"/>
          <w:szCs w:val="18"/>
          <w:shd w:val="clear" w:color="auto" w:fill="FFFFFF"/>
        </w:rPr>
        <w:t>MdL</w:t>
      </w:r>
      <w:r w:rsidR="00A5049B">
        <w:rPr>
          <w:rFonts w:ascii="Arial" w:hAnsi="Arial" w:cs="Arial"/>
          <w:color w:val="000000"/>
          <w:sz w:val="18"/>
          <w:szCs w:val="18"/>
          <w:shd w:val="clear" w:color="auto" w:fill="FFFFFF"/>
        </w:rPr>
        <w:t xml:space="preserve"> Julian Preidl </w:t>
      </w:r>
      <w:r w:rsidR="00CE2495">
        <w:rPr>
          <w:rFonts w:ascii="Arial" w:hAnsi="Arial" w:cs="Arial"/>
          <w:color w:val="000000"/>
          <w:sz w:val="18"/>
          <w:szCs w:val="18"/>
          <w:shd w:val="clear" w:color="auto" w:fill="FFFFFF"/>
        </w:rPr>
        <w:t>(</w:t>
      </w:r>
      <w:r w:rsidR="00561D03">
        <w:rPr>
          <w:rFonts w:ascii="Arial" w:hAnsi="Arial" w:cs="Arial"/>
          <w:color w:val="000000"/>
          <w:sz w:val="18"/>
          <w:szCs w:val="18"/>
          <w:shd w:val="clear" w:color="auto" w:fill="FFFFFF"/>
        </w:rPr>
        <w:t>Mitte, weißes Polo</w:t>
      </w:r>
      <w:r w:rsidR="00CE2495">
        <w:rPr>
          <w:rFonts w:ascii="Arial" w:hAnsi="Arial" w:cs="Arial"/>
          <w:color w:val="000000"/>
          <w:sz w:val="18"/>
          <w:szCs w:val="18"/>
          <w:shd w:val="clear" w:color="auto" w:fill="FFFFFF"/>
        </w:rPr>
        <w:t xml:space="preserve">) </w:t>
      </w:r>
      <w:r w:rsidR="00561D03">
        <w:rPr>
          <w:rFonts w:ascii="Arial" w:hAnsi="Arial" w:cs="Arial"/>
          <w:color w:val="000000"/>
          <w:sz w:val="18"/>
          <w:szCs w:val="18"/>
          <w:shd w:val="clear" w:color="auto" w:fill="FFFFFF"/>
        </w:rPr>
        <w:t xml:space="preserve">versucht den Ball zu bekommen – im Gehen. </w:t>
      </w:r>
      <w:r w:rsidR="002C3DAA" w:rsidRPr="006C672A">
        <w:rPr>
          <w:rFonts w:ascii="Arial" w:hAnsi="Arial" w:cs="Arial"/>
          <w:i/>
          <w:iCs/>
          <w:sz w:val="18"/>
          <w:szCs w:val="18"/>
        </w:rPr>
        <w:t>Bildquelle: Bürgerbüro Preidl</w:t>
      </w:r>
    </w:p>
    <w:p w14:paraId="3FE7955F" w14:textId="7E4CF28A" w:rsidR="006C672A" w:rsidRPr="006C672A" w:rsidRDefault="00561D03" w:rsidP="006C672A">
      <w:pPr>
        <w:pStyle w:val="StandardWeb"/>
        <w:rPr>
          <w:rFonts w:ascii="Arial" w:hAnsi="Arial" w:cs="Arial"/>
          <w:color w:val="000000"/>
          <w:sz w:val="36"/>
          <w:szCs w:val="36"/>
        </w:rPr>
      </w:pPr>
      <w:r>
        <w:rPr>
          <w:rStyle w:val="Fett"/>
          <w:rFonts w:ascii="Arial" w:eastAsiaTheme="majorEastAsia" w:hAnsi="Arial" w:cs="Arial"/>
          <w:color w:val="000000"/>
          <w:sz w:val="36"/>
          <w:szCs w:val="36"/>
        </w:rPr>
        <w:t xml:space="preserve">Walking Football für alle Generationen: MdL Preidl besucht einzigartiges Team in </w:t>
      </w:r>
      <w:proofErr w:type="spellStart"/>
      <w:r>
        <w:rPr>
          <w:rStyle w:val="Fett"/>
          <w:rFonts w:ascii="Arial" w:eastAsiaTheme="majorEastAsia" w:hAnsi="Arial" w:cs="Arial"/>
          <w:color w:val="000000"/>
          <w:sz w:val="36"/>
          <w:szCs w:val="36"/>
        </w:rPr>
        <w:t>Altrandsberg</w:t>
      </w:r>
      <w:proofErr w:type="spellEnd"/>
    </w:p>
    <w:p w14:paraId="2B7E8B2E" w14:textId="088D1F88" w:rsidR="00B74A3E" w:rsidRPr="00B74A3E" w:rsidRDefault="00561D03" w:rsidP="00B74A3E">
      <w:pPr>
        <w:pStyle w:val="StandardWeb"/>
        <w:rPr>
          <w:rFonts w:ascii="Arial" w:hAnsi="Arial" w:cs="Arial"/>
          <w:color w:val="000000"/>
        </w:rPr>
      </w:pPr>
      <w:r>
        <w:rPr>
          <w:rFonts w:ascii="Arial" w:hAnsi="Arial" w:cs="Arial"/>
          <w:b/>
          <w:bCs/>
          <w:color w:val="000000"/>
        </w:rPr>
        <w:t>Der Rasen ist derselbe, der Ball ist derselbe und doch ist es etwas entspannter. Walking Football ist eine neue Sportart für die, die sich beim klassischen Fußball nicht so wohlfühlen und trotzdem nicht darauf verzichten wollen</w:t>
      </w:r>
      <w:r w:rsidR="00C269BE">
        <w:rPr>
          <w:rStyle w:val="Fett"/>
          <w:rFonts w:ascii="Arial" w:eastAsiaTheme="majorEastAsia" w:hAnsi="Arial" w:cs="Arial"/>
          <w:color w:val="000000"/>
        </w:rPr>
        <w:t>.</w:t>
      </w:r>
      <w:r>
        <w:rPr>
          <w:rStyle w:val="Fett"/>
          <w:rFonts w:ascii="Arial" w:eastAsiaTheme="majorEastAsia" w:hAnsi="Arial" w:cs="Arial"/>
          <w:color w:val="000000"/>
        </w:rPr>
        <w:t xml:space="preserve"> Der Landtagsabgeordnete hat bei einem Training in Miltach mitgemacht und möchte die Idee in ganz Bayern verbreiten.</w:t>
      </w:r>
    </w:p>
    <w:p w14:paraId="55D6F671" w14:textId="6905B64C" w:rsidR="00561D03" w:rsidRDefault="00561D03" w:rsidP="00B74A3E">
      <w:pPr>
        <w:pStyle w:val="StandardWeb"/>
        <w:rPr>
          <w:rFonts w:ascii="Arial" w:hAnsi="Arial" w:cs="Arial"/>
          <w:color w:val="000000"/>
        </w:rPr>
      </w:pPr>
      <w:r>
        <w:rPr>
          <w:rFonts w:ascii="Arial" w:hAnsi="Arial" w:cs="Arial"/>
          <w:color w:val="000000"/>
        </w:rPr>
        <w:t xml:space="preserve">Sie sind die einzige Mannschaft in ganz Ostbayern, weder in der Oberpfalz noch in Niederbayern finden sie Gegner, die Teams bei ihren Turnieren kommen immer von weit her oder sie müssen weit fahren. Aber das tun sie gern. Die Walking Fußballmannschaft des FC </w:t>
      </w:r>
      <w:proofErr w:type="spellStart"/>
      <w:r>
        <w:rPr>
          <w:rFonts w:ascii="Arial" w:hAnsi="Arial" w:cs="Arial"/>
          <w:color w:val="000000"/>
        </w:rPr>
        <w:t>Altrandsberg</w:t>
      </w:r>
      <w:proofErr w:type="spellEnd"/>
      <w:r>
        <w:rPr>
          <w:rFonts w:ascii="Arial" w:hAnsi="Arial" w:cs="Arial"/>
          <w:color w:val="000000"/>
        </w:rPr>
        <w:t xml:space="preserve"> hat sich überregional schon einen Namen gemacht und darf </w:t>
      </w:r>
      <w:r w:rsidR="00951DEC">
        <w:rPr>
          <w:rFonts w:ascii="Arial" w:hAnsi="Arial" w:cs="Arial"/>
          <w:color w:val="000000"/>
        </w:rPr>
        <w:t>sich sogar am 12. Juli bei der Bayerischen Meisterschaft in Dingolfing beweisen.</w:t>
      </w:r>
    </w:p>
    <w:p w14:paraId="02C299C4" w14:textId="78550CD7" w:rsidR="00561D03" w:rsidRDefault="00951DEC" w:rsidP="00B74A3E">
      <w:pPr>
        <w:pStyle w:val="StandardWeb"/>
        <w:rPr>
          <w:rFonts w:ascii="Arial" w:hAnsi="Arial" w:cs="Arial"/>
          <w:color w:val="000000"/>
        </w:rPr>
      </w:pPr>
      <w:r>
        <w:rPr>
          <w:rFonts w:ascii="Arial" w:hAnsi="Arial" w:cs="Arial"/>
          <w:color w:val="000000"/>
        </w:rPr>
        <w:t xml:space="preserve">Heinz Wieser hat die Mannschaft gegründet und ist mit einer Bitte an den Landtagsabgeordneten Julian Preidl herangetreten. Auf einer Besucherfahrt in den Bayerischen Landtag hat er dem Politiker von der besonderen Sportart erzählt und </w:t>
      </w:r>
      <w:r>
        <w:rPr>
          <w:rFonts w:ascii="Arial" w:hAnsi="Arial" w:cs="Arial"/>
          <w:color w:val="000000"/>
        </w:rPr>
        <w:lastRenderedPageBreak/>
        <w:t xml:space="preserve">erläutert, dass sie gern professionelle Tore hätten, die bisherigen seien selbst gebaut. Preidl zeigte sich sofort begeistert von der Sportart, von der er bisher gar nicht gewusst hatte, und macht Nägel mit Köpfen. Er lädt zum einen den </w:t>
      </w:r>
      <w:proofErr w:type="spellStart"/>
      <w:r>
        <w:rPr>
          <w:rFonts w:ascii="Arial" w:hAnsi="Arial" w:cs="Arial"/>
          <w:color w:val="000000"/>
        </w:rPr>
        <w:t>Sportpolitschen</w:t>
      </w:r>
      <w:proofErr w:type="spellEnd"/>
      <w:r>
        <w:rPr>
          <w:rFonts w:ascii="Arial" w:hAnsi="Arial" w:cs="Arial"/>
          <w:color w:val="000000"/>
        </w:rPr>
        <w:t xml:space="preserve"> Sprecher der FREIE WÄHLER-Landtagsfraktion zu einem Besuch am Spielfeld ein, um die Sportart mithilfe der </w:t>
      </w:r>
      <w:proofErr w:type="spellStart"/>
      <w:r>
        <w:rPr>
          <w:rFonts w:ascii="Arial" w:hAnsi="Arial" w:cs="Arial"/>
          <w:color w:val="000000"/>
        </w:rPr>
        <w:t>Altrandsberger</w:t>
      </w:r>
      <w:proofErr w:type="spellEnd"/>
      <w:r>
        <w:rPr>
          <w:rFonts w:ascii="Arial" w:hAnsi="Arial" w:cs="Arial"/>
          <w:color w:val="000000"/>
        </w:rPr>
        <w:t xml:space="preserve"> im ganzen Freistaat zu verbreiten, und verkündet beim Besuch, er wird die Fußballtore für die Mannschaft finanzieren.</w:t>
      </w:r>
    </w:p>
    <w:p w14:paraId="33F22800" w14:textId="77777777" w:rsidR="00951DEC" w:rsidRDefault="00951DEC" w:rsidP="00B74A3E">
      <w:pPr>
        <w:pStyle w:val="StandardWeb"/>
        <w:rPr>
          <w:rFonts w:ascii="Arial" w:hAnsi="Arial" w:cs="Arial"/>
          <w:color w:val="000000"/>
        </w:rPr>
      </w:pPr>
    </w:p>
    <w:p w14:paraId="3FA047D0" w14:textId="1D255FD0" w:rsidR="00951DEC" w:rsidRDefault="00951DEC" w:rsidP="00951DEC">
      <w:pPr>
        <w:pStyle w:val="StandardWeb"/>
        <w:ind w:left="700"/>
        <w:rPr>
          <w:rFonts w:ascii="Arial" w:hAnsi="Arial" w:cs="Arial"/>
          <w:color w:val="000000"/>
        </w:rPr>
      </w:pPr>
      <w:r>
        <w:rPr>
          <w:rFonts w:ascii="Arial" w:hAnsi="Arial" w:cs="Arial"/>
          <w:color w:val="000000"/>
        </w:rPr>
        <w:t>„Ich war sofort begeistert von dieser Sportart</w:t>
      </w:r>
      <w:r w:rsidR="005264BF">
        <w:rPr>
          <w:rFonts w:ascii="Arial" w:hAnsi="Arial" w:cs="Arial"/>
          <w:color w:val="000000"/>
        </w:rPr>
        <w:t xml:space="preserve"> und unterstütze diese Initiative gern</w:t>
      </w:r>
      <w:r>
        <w:rPr>
          <w:rFonts w:ascii="Arial" w:hAnsi="Arial" w:cs="Arial"/>
          <w:color w:val="000000"/>
        </w:rPr>
        <w:t xml:space="preserve">! Genau das Richtige für Fußballer, die vielleicht etwas in die Jahre gekommen sind oder sich nach einer Verletzung nicht mehr ins </w:t>
      </w:r>
      <w:r w:rsidR="005264BF">
        <w:rPr>
          <w:rFonts w:ascii="Arial" w:hAnsi="Arial" w:cs="Arial"/>
          <w:color w:val="000000"/>
        </w:rPr>
        <w:t>‚</w:t>
      </w:r>
      <w:r>
        <w:rPr>
          <w:rFonts w:ascii="Arial" w:hAnsi="Arial" w:cs="Arial"/>
          <w:color w:val="000000"/>
        </w:rPr>
        <w:t>richtige</w:t>
      </w:r>
      <w:r w:rsidR="005264BF">
        <w:rPr>
          <w:rFonts w:ascii="Arial" w:hAnsi="Arial" w:cs="Arial"/>
          <w:color w:val="000000"/>
        </w:rPr>
        <w:t>‘</w:t>
      </w:r>
      <w:r>
        <w:rPr>
          <w:rFonts w:ascii="Arial" w:hAnsi="Arial" w:cs="Arial"/>
          <w:color w:val="000000"/>
        </w:rPr>
        <w:t xml:space="preserve"> Spiel trauen. Und das kommt an! In </w:t>
      </w:r>
      <w:proofErr w:type="spellStart"/>
      <w:r>
        <w:rPr>
          <w:rFonts w:ascii="Arial" w:hAnsi="Arial" w:cs="Arial"/>
          <w:color w:val="000000"/>
        </w:rPr>
        <w:t>Altrandsberg</w:t>
      </w:r>
      <w:proofErr w:type="spellEnd"/>
      <w:r>
        <w:rPr>
          <w:rFonts w:ascii="Arial" w:hAnsi="Arial" w:cs="Arial"/>
          <w:color w:val="000000"/>
        </w:rPr>
        <w:t xml:space="preserve"> trainieren 20 Menschen zusammen, übrigens Männer und Frauen in einem Team, das finde ich ganz besonders positiv. Und wenn ich dann noch höre, dass mittlerweile die Jungen kommen und bei den Trainings und Spielen </w:t>
      </w:r>
      <w:proofErr w:type="gramStart"/>
      <w:r>
        <w:rPr>
          <w:rFonts w:ascii="Arial" w:hAnsi="Arial" w:cs="Arial"/>
          <w:color w:val="000000"/>
        </w:rPr>
        <w:t>vorbei schauen</w:t>
      </w:r>
      <w:proofErr w:type="gramEnd"/>
      <w:r>
        <w:rPr>
          <w:rFonts w:ascii="Arial" w:hAnsi="Arial" w:cs="Arial"/>
          <w:color w:val="000000"/>
        </w:rPr>
        <w:t>, dann kann ich das nur gutheißen und werde mich dafür einsetzen, diese Sportart in ganz Bayern zu verbreiten!“, schwärmt Julian Preidl, Generationenpolitischer Sprecher.</w:t>
      </w:r>
    </w:p>
    <w:p w14:paraId="1E336C1A" w14:textId="77777777" w:rsidR="00561D03" w:rsidRDefault="00561D03" w:rsidP="00561D03">
      <w:pPr>
        <w:autoSpaceDE w:val="0"/>
        <w:autoSpaceDN w:val="0"/>
        <w:adjustRightInd w:val="0"/>
        <w:rPr>
          <w:rFonts w:ascii="Helvetica Neue" w:hAnsi="Helvetica Neue" w:cs="Helvetica Neue"/>
          <w:color w:val="000000"/>
          <w:kern w:val="0"/>
          <w:sz w:val="22"/>
          <w:szCs w:val="22"/>
        </w:rPr>
      </w:pPr>
    </w:p>
    <w:p w14:paraId="44D714D3" w14:textId="214F013F" w:rsidR="00F2233C" w:rsidRPr="00B74A3E" w:rsidRDefault="00951DEC" w:rsidP="00C572A3">
      <w:pPr>
        <w:autoSpaceDE w:val="0"/>
        <w:autoSpaceDN w:val="0"/>
        <w:adjustRightInd w:val="0"/>
        <w:rPr>
          <w:rFonts w:ascii="Arial" w:hAnsi="Arial" w:cs="Arial"/>
        </w:rPr>
      </w:pPr>
      <w:r>
        <w:rPr>
          <w:rFonts w:ascii="Helvetica Neue" w:hAnsi="Helvetica Neue" w:cs="Helvetica Neue"/>
          <w:color w:val="000000"/>
          <w:kern w:val="0"/>
          <w:sz w:val="22"/>
          <w:szCs w:val="22"/>
        </w:rPr>
        <w:t xml:space="preserve">Wie der Name schon vermuten lässt, darf beim Walking Fußball nur gegangen und nicht gelaufen werden, ein Fuß muss immer am Boden bleiben. Heißt im Umkehrschluss auch: es ist ein körperloser Sport, die Verletzungsgefahr ist dadurch viel geringer. Das Spielfeld ist kleiner, sechs Spieler kicken in einer Mannschaft. Auch die Tore sind kleiner und es gibt übrigens keinen Torwart. </w:t>
      </w:r>
      <w:r w:rsidR="00C572A3">
        <w:rPr>
          <w:rFonts w:ascii="Helvetica Neue" w:hAnsi="Helvetica Neue" w:cs="Helvetica Neue"/>
          <w:color w:val="000000"/>
          <w:kern w:val="0"/>
          <w:sz w:val="22"/>
          <w:szCs w:val="22"/>
        </w:rPr>
        <w:t xml:space="preserve">Der Wunsch der </w:t>
      </w:r>
      <w:proofErr w:type="spellStart"/>
      <w:r w:rsidR="00C572A3">
        <w:rPr>
          <w:rFonts w:ascii="Helvetica Neue" w:hAnsi="Helvetica Neue" w:cs="Helvetica Neue"/>
          <w:color w:val="000000"/>
          <w:kern w:val="0"/>
          <w:sz w:val="22"/>
          <w:szCs w:val="22"/>
        </w:rPr>
        <w:t>Altrandsberger</w:t>
      </w:r>
      <w:proofErr w:type="spellEnd"/>
      <w:r w:rsidR="00C572A3">
        <w:rPr>
          <w:rFonts w:ascii="Helvetica Neue" w:hAnsi="Helvetica Neue" w:cs="Helvetica Neue"/>
          <w:color w:val="000000"/>
          <w:kern w:val="0"/>
          <w:sz w:val="22"/>
          <w:szCs w:val="22"/>
        </w:rPr>
        <w:t xml:space="preserve">: das Verständnis in den Köpfen ändern. Walking Fußball sei kein Sport nur für Behinderte oder die kleine Schwester des Fußballs. Es sei eine eigene Sportart, die sie etablieren wollen, um auch gegnerische Teams aus der Umgebung zu haben. „Und da spielen wir uns jetzt die Bälle zu“, bekräftigt sie MdL Preidl. Zusammen mit seinem Landtagskollegen Bernhard Heinisch aus Amberg und den Mitgliedern des FC </w:t>
      </w:r>
      <w:proofErr w:type="spellStart"/>
      <w:r w:rsidR="00C572A3">
        <w:rPr>
          <w:rFonts w:ascii="Helvetica Neue" w:hAnsi="Helvetica Neue" w:cs="Helvetica Neue"/>
          <w:color w:val="000000"/>
          <w:kern w:val="0"/>
          <w:sz w:val="22"/>
          <w:szCs w:val="22"/>
        </w:rPr>
        <w:t>Altrandsberg</w:t>
      </w:r>
      <w:proofErr w:type="spellEnd"/>
      <w:r w:rsidR="00C572A3">
        <w:rPr>
          <w:rFonts w:ascii="Helvetica Neue" w:hAnsi="Helvetica Neue" w:cs="Helvetica Neue"/>
          <w:color w:val="000000"/>
          <w:kern w:val="0"/>
          <w:sz w:val="22"/>
          <w:szCs w:val="22"/>
        </w:rPr>
        <w:t xml:space="preserve"> spinnen sie Ideen, um andere Sportvereine aus der Oberpfalz für die Sportart zu gewinnen und sie sogar in ganz Bayern zu etablieren. Wer Informationen zum Spiel oder Mannschaftsgründung möchte, einfach bei Trainer Heinz Wieser, 0152 01 97 89 00, oder im Bürgerbüro Preidl melden.</w:t>
      </w:r>
    </w:p>
    <w:sectPr w:rsidR="00F2233C" w:rsidRPr="00B74A3E" w:rsidSect="00462064">
      <w:headerReference w:type="default" r:id="rId12"/>
      <w:footerReference w:type="default" r:id="rId13"/>
      <w:headerReference w:type="first" r:id="rId14"/>
      <w:footerReference w:type="first" r:id="rId15"/>
      <w:pgSz w:w="11906" w:h="16838"/>
      <w:pgMar w:top="1417" w:right="1417" w:bottom="1134" w:left="1417" w:header="680"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D1F321A" w14:textId="77777777" w:rsidR="00863CA4" w:rsidRDefault="00863CA4" w:rsidP="001F03E2">
      <w:r>
        <w:separator/>
      </w:r>
    </w:p>
  </w:endnote>
  <w:endnote w:type="continuationSeparator" w:id="0">
    <w:p w14:paraId="074472BF" w14:textId="77777777" w:rsidR="00863CA4" w:rsidRDefault="00863CA4" w:rsidP="001F03E2">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Aptos">
    <w:panose1 w:val="020B0004020202020204"/>
    <w:charset w:val="00"/>
    <w:family w:val="swiss"/>
    <w:pitch w:val="variable"/>
    <w:sig w:usb0="20000287" w:usb1="00000003" w:usb2="00000000" w:usb3="00000000" w:csb0="0000019F" w:csb1="00000000"/>
  </w:font>
  <w:font w:name="Aptos Display">
    <w:panose1 w:val="020B0004020202020204"/>
    <w:charset w:val="00"/>
    <w:family w:val="swiss"/>
    <w:pitch w:val="variable"/>
    <w:sig w:usb0="20000287" w:usb1="00000003" w:usb2="00000000" w:usb3="00000000" w:csb0="0000019F" w:csb1="00000000"/>
  </w:font>
  <w:font w:name="Arial Unicode MS">
    <w:panose1 w:val="020B0604020202020204"/>
    <w:charset w:val="80"/>
    <w:family w:val="swiss"/>
    <w:pitch w:val="variable"/>
    <w:sig w:usb0="F7FFAFFF" w:usb1="E9DFFFFF" w:usb2="0000003F" w:usb3="00000000" w:csb0="003F01FF" w:csb1="00000000"/>
  </w:font>
  <w:font w:name="Arial">
    <w:panose1 w:val="020B0604020202020204"/>
    <w:charset w:val="00"/>
    <w:family w:val="swiss"/>
    <w:pitch w:val="variable"/>
    <w:sig w:usb0="E0002AFF" w:usb1="C0007843" w:usb2="00000009" w:usb3="00000000" w:csb0="000001FF" w:csb1="00000000"/>
  </w:font>
  <w:font w:name="Segoe UI">
    <w:panose1 w:val="020B0502040204020203"/>
    <w:charset w:val="00"/>
    <w:family w:val="swiss"/>
    <w:pitch w:val="variable"/>
    <w:sig w:usb0="E4002EFF" w:usb1="C000E47F" w:usb2="00000009" w:usb3="00000000" w:csb0="000001FF" w:csb1="00000000"/>
  </w:font>
  <w:font w:name="Helvetica Neue">
    <w:panose1 w:val="02000503000000020004"/>
    <w:charset w:val="00"/>
    <w:family w:val="auto"/>
    <w:pitch w:val="variable"/>
    <w:sig w:usb0="E50002FF" w:usb1="500079DB" w:usb2="00000010" w:usb3="00000000" w:csb0="00000001" w:csb1="00000000"/>
  </w:font>
  <w:font w:name="Open Sans Condensed Light">
    <w:altName w:val="Segoe UI"/>
    <w:panose1 w:val="020B0604020202020204"/>
    <w:charset w:val="00"/>
    <w:family w:val="swiss"/>
    <w:pitch w:val="variable"/>
    <w:sig w:usb0="E00002EF" w:usb1="4000205B" w:usb2="00000028"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FA051D" w14:textId="77777777" w:rsidR="000D12F6" w:rsidRPr="000D12F6" w:rsidRDefault="000D12F6" w:rsidP="000D12F6">
    <w:pPr>
      <w:pStyle w:val="Fuzeile"/>
      <w:rPr>
        <w:rFonts w:ascii="Arial" w:hAnsi="Arial" w:cs="Arial"/>
        <w:b/>
        <w:bCs/>
        <w:sz w:val="18"/>
        <w:szCs w:val="18"/>
      </w:rPr>
    </w:pPr>
    <w:r w:rsidRPr="000D12F6">
      <w:rPr>
        <w:rFonts w:ascii="Arial" w:hAnsi="Arial" w:cs="Arial"/>
        <w:b/>
        <w:bCs/>
        <w:noProof/>
        <w:sz w:val="18"/>
        <w:szCs w:val="18"/>
      </w:rPr>
      <w:drawing>
        <wp:anchor distT="0" distB="0" distL="114300" distR="114300" simplePos="0" relativeHeight="251663360" behindDoc="1" locked="0" layoutInCell="1" allowOverlap="1" wp14:anchorId="11F588DF" wp14:editId="03C70242">
          <wp:simplePos x="0" y="0"/>
          <wp:positionH relativeFrom="column">
            <wp:posOffset>111125</wp:posOffset>
          </wp:positionH>
          <wp:positionV relativeFrom="paragraph">
            <wp:posOffset>15875</wp:posOffset>
          </wp:positionV>
          <wp:extent cx="558800" cy="337820"/>
          <wp:effectExtent l="0" t="0" r="0" b="5080"/>
          <wp:wrapTight wrapText="bothSides">
            <wp:wrapPolygon edited="0">
              <wp:start x="1473" y="0"/>
              <wp:lineTo x="0" y="5684"/>
              <wp:lineTo x="0" y="21113"/>
              <wp:lineTo x="21109" y="21113"/>
              <wp:lineTo x="21109" y="5684"/>
              <wp:lineTo x="19636" y="0"/>
              <wp:lineTo x="1473" y="0"/>
            </wp:wrapPolygon>
          </wp:wrapTight>
          <wp:docPr id="1319288062" name="Grafik 4" descr="Ein Bild, das Wappen, Kunst, Grafiken, Emblem enthält.&#10;&#10;Automatisch generierte Beschreibu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79205252" name="Grafik 4" descr="Ein Bild, das Wappen, Kunst, Grafiken, Emblem enthält.&#10;&#10;Automatisch generierte Beschreibung"/>
                  <pic:cNvPicPr/>
                </pic:nvPicPr>
                <pic:blipFill>
                  <a:blip r:embed="rId1">
                    <a:extLst>
                      <a:ext uri="{28A0092B-C50C-407E-A947-70E740481C1C}">
                        <a14:useLocalDpi xmlns:a14="http://schemas.microsoft.com/office/drawing/2010/main" val="0"/>
                      </a:ext>
                    </a:extLst>
                  </a:blip>
                  <a:stretch>
                    <a:fillRect/>
                  </a:stretch>
                </pic:blipFill>
                <pic:spPr>
                  <a:xfrm>
                    <a:off x="0" y="0"/>
                    <a:ext cx="558800" cy="337820"/>
                  </a:xfrm>
                  <a:prstGeom prst="rect">
                    <a:avLst/>
                  </a:prstGeom>
                </pic:spPr>
              </pic:pic>
            </a:graphicData>
          </a:graphic>
          <wp14:sizeRelH relativeFrom="page">
            <wp14:pctWidth>0</wp14:pctWidth>
          </wp14:sizeRelH>
          <wp14:sizeRelV relativeFrom="page">
            <wp14:pctHeight>0</wp14:pctHeight>
          </wp14:sizeRelV>
        </wp:anchor>
      </w:drawing>
    </w:r>
    <w:r w:rsidRPr="000D12F6">
      <w:rPr>
        <w:rFonts w:ascii="Arial" w:hAnsi="Arial" w:cs="Arial"/>
        <w:b/>
        <w:bCs/>
        <w:sz w:val="18"/>
        <w:szCs w:val="18"/>
      </w:rPr>
      <w:t>Bürgerbüro MdL Julian Preidl</w:t>
    </w:r>
  </w:p>
  <w:p w14:paraId="7FA2FE33" w14:textId="77777777" w:rsidR="000D12F6" w:rsidRPr="000D12F6" w:rsidRDefault="000D12F6" w:rsidP="000D12F6">
    <w:pPr>
      <w:pStyle w:val="Fuzeile"/>
      <w:rPr>
        <w:rFonts w:ascii="Arial" w:hAnsi="Arial" w:cs="Arial"/>
        <w:sz w:val="16"/>
        <w:szCs w:val="16"/>
      </w:rPr>
    </w:pPr>
    <w:r w:rsidRPr="000D12F6">
      <w:rPr>
        <w:rFonts w:ascii="Arial" w:hAnsi="Arial" w:cs="Arial"/>
        <w:sz w:val="16"/>
        <w:szCs w:val="16"/>
      </w:rPr>
      <w:t xml:space="preserve">Mail: </w:t>
    </w:r>
    <w:hyperlink r:id="rId2" w:history="1">
      <w:r w:rsidRPr="000D12F6">
        <w:rPr>
          <w:rStyle w:val="Hyperlink"/>
          <w:rFonts w:ascii="Arial" w:hAnsi="Arial" w:cs="Arial"/>
          <w:sz w:val="16"/>
          <w:szCs w:val="16"/>
        </w:rPr>
        <w:t>kontakt@julianpreidl.de</w:t>
      </w:r>
    </w:hyperlink>
    <w:r w:rsidRPr="000D12F6">
      <w:rPr>
        <w:rFonts w:ascii="Arial" w:hAnsi="Arial" w:cs="Arial"/>
        <w:sz w:val="16"/>
        <w:szCs w:val="16"/>
      </w:rPr>
      <w:tab/>
    </w:r>
    <w:r w:rsidRPr="000D12F6">
      <w:rPr>
        <w:rFonts w:ascii="Arial" w:hAnsi="Arial" w:cs="Arial"/>
        <w:sz w:val="16"/>
        <w:szCs w:val="16"/>
      </w:rPr>
      <w:tab/>
    </w:r>
    <w:r w:rsidRPr="000D12F6">
      <w:rPr>
        <w:rFonts w:ascii="Arial" w:hAnsi="Arial" w:cs="Arial"/>
        <w:i/>
        <w:iCs/>
        <w:sz w:val="13"/>
        <w:szCs w:val="13"/>
      </w:rPr>
      <w:t>Bei weiteren Fragen sind wir gerne für Sie da!</w:t>
    </w:r>
  </w:p>
  <w:p w14:paraId="0DBBE4E3" w14:textId="68BCDC89" w:rsidR="000D12F6" w:rsidRPr="000D12F6" w:rsidRDefault="000D12F6">
    <w:pPr>
      <w:pStyle w:val="Fuzeile"/>
      <w:rPr>
        <w:rFonts w:ascii="Arial" w:hAnsi="Arial" w:cs="Arial"/>
        <w:sz w:val="16"/>
        <w:szCs w:val="16"/>
      </w:rPr>
    </w:pPr>
    <w:r w:rsidRPr="000D12F6">
      <w:rPr>
        <w:rFonts w:ascii="Arial" w:hAnsi="Arial" w:cs="Arial"/>
        <w:sz w:val="16"/>
        <w:szCs w:val="16"/>
      </w:rPr>
      <w:t>Telefon: 09971/765 4779</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C970F8" w14:textId="3CC33726" w:rsidR="00167CA7" w:rsidRPr="000D12F6" w:rsidRDefault="00167CA7" w:rsidP="00167CA7">
    <w:pPr>
      <w:pStyle w:val="Fuzeile"/>
      <w:rPr>
        <w:rFonts w:ascii="Arial" w:hAnsi="Arial" w:cs="Arial"/>
        <w:b/>
        <w:bCs/>
        <w:sz w:val="18"/>
        <w:szCs w:val="18"/>
      </w:rPr>
    </w:pPr>
    <w:r w:rsidRPr="000D12F6">
      <w:rPr>
        <w:rFonts w:ascii="Arial" w:hAnsi="Arial" w:cs="Arial"/>
        <w:b/>
        <w:bCs/>
        <w:noProof/>
        <w:sz w:val="18"/>
        <w:szCs w:val="18"/>
      </w:rPr>
      <w:drawing>
        <wp:anchor distT="0" distB="0" distL="114300" distR="114300" simplePos="0" relativeHeight="251661312" behindDoc="1" locked="0" layoutInCell="1" allowOverlap="1" wp14:anchorId="68F145BA" wp14:editId="24F40E95">
          <wp:simplePos x="0" y="0"/>
          <wp:positionH relativeFrom="column">
            <wp:posOffset>110490</wp:posOffset>
          </wp:positionH>
          <wp:positionV relativeFrom="paragraph">
            <wp:posOffset>28575</wp:posOffset>
          </wp:positionV>
          <wp:extent cx="538480" cy="325755"/>
          <wp:effectExtent l="0" t="0" r="0" b="4445"/>
          <wp:wrapTight wrapText="bothSides">
            <wp:wrapPolygon edited="0">
              <wp:start x="1528" y="0"/>
              <wp:lineTo x="0" y="5895"/>
              <wp:lineTo x="0" y="21053"/>
              <wp:lineTo x="20887" y="21053"/>
              <wp:lineTo x="20887" y="5895"/>
              <wp:lineTo x="19358" y="0"/>
              <wp:lineTo x="1528" y="0"/>
            </wp:wrapPolygon>
          </wp:wrapTight>
          <wp:docPr id="2079205252" name="Grafik 4" descr="Ein Bild, das Wappen, Kunst, Grafiken, Emblem enthält.&#10;&#10;Automatisch generierte Beschreibu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79205252" name="Grafik 4" descr="Ein Bild, das Wappen, Kunst, Grafiken, Emblem enthält.&#10;&#10;Automatisch generierte Beschreibung"/>
                  <pic:cNvPicPr/>
                </pic:nvPicPr>
                <pic:blipFill>
                  <a:blip r:embed="rId1">
                    <a:extLst>
                      <a:ext uri="{28A0092B-C50C-407E-A947-70E740481C1C}">
                        <a14:useLocalDpi xmlns:a14="http://schemas.microsoft.com/office/drawing/2010/main" val="0"/>
                      </a:ext>
                    </a:extLst>
                  </a:blip>
                  <a:stretch>
                    <a:fillRect/>
                  </a:stretch>
                </pic:blipFill>
                <pic:spPr>
                  <a:xfrm>
                    <a:off x="0" y="0"/>
                    <a:ext cx="538480" cy="325755"/>
                  </a:xfrm>
                  <a:prstGeom prst="rect">
                    <a:avLst/>
                  </a:prstGeom>
                </pic:spPr>
              </pic:pic>
            </a:graphicData>
          </a:graphic>
          <wp14:sizeRelH relativeFrom="page">
            <wp14:pctWidth>0</wp14:pctWidth>
          </wp14:sizeRelH>
          <wp14:sizeRelV relativeFrom="page">
            <wp14:pctHeight>0</wp14:pctHeight>
          </wp14:sizeRelV>
        </wp:anchor>
      </w:drawing>
    </w:r>
    <w:r w:rsidRPr="000D12F6">
      <w:rPr>
        <w:rFonts w:ascii="Arial" w:hAnsi="Arial" w:cs="Arial"/>
        <w:b/>
        <w:bCs/>
        <w:sz w:val="18"/>
        <w:szCs w:val="18"/>
      </w:rPr>
      <w:t>Bürgerbüro MdL Julian Preidl</w:t>
    </w:r>
  </w:p>
  <w:p w14:paraId="63D737D6" w14:textId="7494CB19" w:rsidR="00167CA7" w:rsidRPr="000D12F6" w:rsidRDefault="00167CA7" w:rsidP="00167CA7">
    <w:pPr>
      <w:pStyle w:val="Fuzeile"/>
      <w:rPr>
        <w:rFonts w:ascii="Arial" w:hAnsi="Arial" w:cs="Arial"/>
        <w:sz w:val="16"/>
        <w:szCs w:val="16"/>
      </w:rPr>
    </w:pPr>
    <w:r w:rsidRPr="000D12F6">
      <w:rPr>
        <w:rFonts w:ascii="Arial" w:hAnsi="Arial" w:cs="Arial"/>
        <w:sz w:val="16"/>
        <w:szCs w:val="16"/>
      </w:rPr>
      <w:t xml:space="preserve">Mail: </w:t>
    </w:r>
    <w:hyperlink r:id="rId2" w:history="1">
      <w:r w:rsidRPr="000D12F6">
        <w:rPr>
          <w:rStyle w:val="Hyperlink"/>
          <w:rFonts w:ascii="Arial" w:hAnsi="Arial" w:cs="Arial"/>
          <w:sz w:val="16"/>
          <w:szCs w:val="16"/>
        </w:rPr>
        <w:t>kontakt@julianpreidl.de</w:t>
      </w:r>
    </w:hyperlink>
    <w:r w:rsidR="000D12F6" w:rsidRPr="000D12F6">
      <w:rPr>
        <w:rFonts w:ascii="Arial" w:hAnsi="Arial" w:cs="Arial"/>
        <w:sz w:val="16"/>
        <w:szCs w:val="16"/>
      </w:rPr>
      <w:tab/>
    </w:r>
    <w:r w:rsidR="000D12F6" w:rsidRPr="000D12F6">
      <w:rPr>
        <w:rFonts w:ascii="Arial" w:hAnsi="Arial" w:cs="Arial"/>
        <w:sz w:val="16"/>
        <w:szCs w:val="16"/>
      </w:rPr>
      <w:tab/>
    </w:r>
    <w:r w:rsidR="000D12F6" w:rsidRPr="000D12F6">
      <w:rPr>
        <w:rFonts w:ascii="Arial" w:hAnsi="Arial" w:cs="Arial"/>
        <w:i/>
        <w:iCs/>
        <w:sz w:val="13"/>
        <w:szCs w:val="13"/>
      </w:rPr>
      <w:t>Bei weiteren Fragen sind wir gerne für Sie da!</w:t>
    </w:r>
  </w:p>
  <w:p w14:paraId="194941AC" w14:textId="31DF6FF7" w:rsidR="00167CA7" w:rsidRPr="000D12F6" w:rsidRDefault="00167CA7" w:rsidP="00167CA7">
    <w:pPr>
      <w:pStyle w:val="Fuzeile"/>
      <w:rPr>
        <w:rFonts w:ascii="Arial" w:hAnsi="Arial" w:cs="Arial"/>
        <w:sz w:val="16"/>
        <w:szCs w:val="16"/>
      </w:rPr>
    </w:pPr>
    <w:r w:rsidRPr="000D12F6">
      <w:rPr>
        <w:rFonts w:ascii="Arial" w:hAnsi="Arial" w:cs="Arial"/>
        <w:sz w:val="16"/>
        <w:szCs w:val="16"/>
      </w:rPr>
      <w:t>Telefon: 09971/765 4779</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2A68B9A" w14:textId="77777777" w:rsidR="00863CA4" w:rsidRDefault="00863CA4" w:rsidP="001F03E2">
      <w:r>
        <w:separator/>
      </w:r>
    </w:p>
  </w:footnote>
  <w:footnote w:type="continuationSeparator" w:id="0">
    <w:p w14:paraId="3AB40D99" w14:textId="77777777" w:rsidR="00863CA4" w:rsidRDefault="00863CA4" w:rsidP="001F03E2">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87846D" w14:textId="1C615960" w:rsidR="009F3C93" w:rsidRPr="009F3C93" w:rsidRDefault="009F3C93">
    <w:pPr>
      <w:pStyle w:val="Kopfzeile"/>
      <w:pBdr>
        <w:bottom w:val="single" w:sz="6" w:space="1" w:color="auto"/>
      </w:pBdr>
      <w:rPr>
        <w:rFonts w:ascii="Open Sans Condensed Light" w:hAnsi="Open Sans Condensed Light" w:cs="Open Sans Condensed Light"/>
        <w:sz w:val="32"/>
        <w:szCs w:val="32"/>
      </w:rPr>
    </w:pPr>
    <w:r w:rsidRPr="009F3C93">
      <w:rPr>
        <w:rFonts w:ascii="Open Sans Condensed Light" w:hAnsi="Open Sans Condensed Light" w:cs="Open Sans Condensed Light"/>
        <w:noProof/>
        <w:sz w:val="40"/>
        <w:szCs w:val="40"/>
      </w:rPr>
      <w:drawing>
        <wp:anchor distT="0" distB="0" distL="114300" distR="114300" simplePos="0" relativeHeight="251658240" behindDoc="1" locked="0" layoutInCell="1" allowOverlap="1" wp14:anchorId="600E5048" wp14:editId="50ADA10B">
          <wp:simplePos x="0" y="0"/>
          <wp:positionH relativeFrom="column">
            <wp:posOffset>4383063</wp:posOffset>
          </wp:positionH>
          <wp:positionV relativeFrom="paragraph">
            <wp:posOffset>-63500</wp:posOffset>
          </wp:positionV>
          <wp:extent cx="1385814" cy="653892"/>
          <wp:effectExtent l="0" t="0" r="0" b="0"/>
          <wp:wrapNone/>
          <wp:docPr id="1782670363" name="Grafik 2" descr="Ein Bild, das Schrift, Text, Grafiken, Logo enthält.&#10;&#10;Automatisch generierte Beschreibu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82670363" name="Grafik 2" descr="Ein Bild, das Schrift, Text, Grafiken, Logo enthält.&#10;&#10;Automatisch generierte Beschreibung"/>
                  <pic:cNvPicPr/>
                </pic:nvPicPr>
                <pic:blipFill rotWithShape="1">
                  <a:blip r:embed="rId1">
                    <a:extLst>
                      <a:ext uri="{28A0092B-C50C-407E-A947-70E740481C1C}">
                        <a14:useLocalDpi xmlns:a14="http://schemas.microsoft.com/office/drawing/2010/main" val="0"/>
                      </a:ext>
                    </a:extLst>
                  </a:blip>
                  <a:srcRect b="18082"/>
                  <a:stretch/>
                </pic:blipFill>
                <pic:spPr bwMode="auto">
                  <a:xfrm>
                    <a:off x="0" y="0"/>
                    <a:ext cx="1385814" cy="653892"/>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9F3C93">
      <w:rPr>
        <w:rFonts w:ascii="Open Sans Condensed Light" w:hAnsi="Open Sans Condensed Light" w:cs="Open Sans Condensed Light"/>
        <w:sz w:val="32"/>
        <w:szCs w:val="32"/>
      </w:rPr>
      <w:t xml:space="preserve"> </w:t>
    </w:r>
  </w:p>
  <w:p w14:paraId="603761B1" w14:textId="09092FF3" w:rsidR="001F03E2" w:rsidRDefault="001F03E2">
    <w:pPr>
      <w:pStyle w:val="Kopfzeile"/>
      <w:pBdr>
        <w:bottom w:val="single" w:sz="6" w:space="1" w:color="auto"/>
      </w:pBdr>
      <w:rPr>
        <w:rFonts w:ascii="Open Sans Condensed Light" w:hAnsi="Open Sans Condensed Light" w:cs="Open Sans Condensed Light"/>
        <w:sz w:val="40"/>
        <w:szCs w:val="40"/>
      </w:rPr>
    </w:pPr>
    <w:r w:rsidRPr="009F3C93">
      <w:rPr>
        <w:rFonts w:ascii="Open Sans Condensed Light" w:hAnsi="Open Sans Condensed Light" w:cs="Open Sans Condensed Light"/>
        <w:sz w:val="40"/>
        <w:szCs w:val="40"/>
      </w:rPr>
      <w:t>PRESSEMITTEILUNG</w:t>
    </w:r>
    <w:r w:rsidR="009F3C93">
      <w:rPr>
        <w:rFonts w:ascii="Open Sans Condensed Light" w:hAnsi="Open Sans Condensed Light" w:cs="Open Sans Condensed Light"/>
        <w:sz w:val="40"/>
        <w:szCs w:val="40"/>
      </w:rPr>
      <w:t xml:space="preserve"> </w:t>
    </w:r>
    <w:r w:rsidR="009F3C93">
      <w:rPr>
        <w:rFonts w:ascii="Open Sans Condensed Light" w:hAnsi="Open Sans Condensed Light" w:cs="Open Sans Condensed Light"/>
      </w:rPr>
      <w:t xml:space="preserve">vom </w:t>
    </w:r>
    <w:r w:rsidR="00B74A3E">
      <w:rPr>
        <w:rFonts w:ascii="Open Sans Condensed Light" w:hAnsi="Open Sans Condensed Light" w:cs="Open Sans Condensed Light"/>
      </w:rPr>
      <w:t>0</w:t>
    </w:r>
    <w:r w:rsidR="00561D03">
      <w:rPr>
        <w:rFonts w:ascii="Open Sans Condensed Light" w:hAnsi="Open Sans Condensed Light" w:cs="Open Sans Condensed Light"/>
      </w:rPr>
      <w:t>4</w:t>
    </w:r>
    <w:r w:rsidR="00B74A3E">
      <w:rPr>
        <w:rFonts w:ascii="Open Sans Condensed Light" w:hAnsi="Open Sans Condensed Light" w:cs="Open Sans Condensed Light"/>
      </w:rPr>
      <w:t>.07</w:t>
    </w:r>
    <w:r w:rsidR="009F3C93" w:rsidRPr="009F3C93">
      <w:rPr>
        <w:rFonts w:ascii="Open Sans Condensed Light" w:hAnsi="Open Sans Condensed Light" w:cs="Open Sans Condensed Light"/>
      </w:rPr>
      <w:t>.202</w:t>
    </w:r>
    <w:r w:rsidR="00C0745C">
      <w:rPr>
        <w:rFonts w:ascii="Open Sans Condensed Light" w:hAnsi="Open Sans Condensed Light" w:cs="Open Sans Condensed Light"/>
      </w:rPr>
      <w:t>5</w:t>
    </w:r>
  </w:p>
  <w:p w14:paraId="640ED43D" w14:textId="2E7C73D8" w:rsidR="009F3C93" w:rsidRPr="009F3C93" w:rsidRDefault="009F3C93">
    <w:pPr>
      <w:pStyle w:val="Kopfzeile"/>
      <w:pBdr>
        <w:bottom w:val="single" w:sz="6" w:space="1" w:color="auto"/>
      </w:pBdr>
      <w:rPr>
        <w:rFonts w:ascii="Open Sans Condensed Light" w:hAnsi="Open Sans Condensed Light" w:cs="Open Sans Condensed Light"/>
        <w:sz w:val="13"/>
        <w:szCs w:val="13"/>
      </w:rPr>
    </w:pPr>
    <w:r w:rsidRPr="009F3C93">
      <w:rPr>
        <w:rFonts w:ascii="Open Sans Condensed Light" w:hAnsi="Open Sans Condensed Light" w:cs="Open Sans Condensed Light"/>
        <w:sz w:val="13"/>
        <w:szCs w:val="13"/>
      </w:rPr>
      <w:t xml:space="preserve"> </w:t>
    </w:r>
  </w:p>
  <w:p w14:paraId="2B3486A1" w14:textId="77777777" w:rsidR="009F3C93" w:rsidRPr="009F3C93" w:rsidRDefault="009F3C93">
    <w:pPr>
      <w:pStyle w:val="Kopfzeile"/>
      <w:rPr>
        <w:rFonts w:ascii="Open Sans Condensed Light" w:hAnsi="Open Sans Condensed Light" w:cs="Open Sans Condensed Light"/>
        <w:sz w:val="40"/>
        <w:szCs w:val="40"/>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ABC166" w14:textId="77777777" w:rsidR="009F3C93" w:rsidRDefault="009F3C93" w:rsidP="009F3C93">
    <w:r w:rsidRPr="009F3C93">
      <w:rPr>
        <w:rFonts w:ascii="Open Sans Condensed Light" w:hAnsi="Open Sans Condensed Light" w:cs="Open Sans Condensed Light"/>
        <w:noProof/>
        <w:sz w:val="40"/>
        <w:szCs w:val="40"/>
      </w:rPr>
      <w:drawing>
        <wp:anchor distT="0" distB="0" distL="114300" distR="114300" simplePos="0" relativeHeight="251660288" behindDoc="1" locked="0" layoutInCell="1" allowOverlap="1" wp14:anchorId="20F077A1" wp14:editId="3E6656D8">
          <wp:simplePos x="0" y="0"/>
          <wp:positionH relativeFrom="column">
            <wp:posOffset>4409515</wp:posOffset>
          </wp:positionH>
          <wp:positionV relativeFrom="paragraph">
            <wp:posOffset>-134620</wp:posOffset>
          </wp:positionV>
          <wp:extent cx="1385814" cy="653892"/>
          <wp:effectExtent l="0" t="0" r="0" b="0"/>
          <wp:wrapNone/>
          <wp:docPr id="305261730" name="Grafik 2" descr="Ein Bild, das Schrift, Text, Grafiken, Logo enthält.&#10;&#10;Automatisch generierte Beschreibu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82670363" name="Grafik 2" descr="Ein Bild, das Schrift, Text, Grafiken, Logo enthält.&#10;&#10;Automatisch generierte Beschreibung"/>
                  <pic:cNvPicPr/>
                </pic:nvPicPr>
                <pic:blipFill rotWithShape="1">
                  <a:blip r:embed="rId1">
                    <a:extLst>
                      <a:ext uri="{28A0092B-C50C-407E-A947-70E740481C1C}">
                        <a14:useLocalDpi xmlns:a14="http://schemas.microsoft.com/office/drawing/2010/main" val="0"/>
                      </a:ext>
                    </a:extLst>
                  </a:blip>
                  <a:srcRect b="18082"/>
                  <a:stretch/>
                </pic:blipFill>
                <pic:spPr bwMode="auto">
                  <a:xfrm>
                    <a:off x="0" y="0"/>
                    <a:ext cx="1385814" cy="653892"/>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4AC41A33" w14:textId="29A4EFC1" w:rsidR="009F3C93" w:rsidRPr="00167CA7" w:rsidRDefault="009F3C93">
    <w:pPr>
      <w:pStyle w:val="Kopfzeile"/>
      <w:pBdr>
        <w:bottom w:val="single" w:sz="6" w:space="1" w:color="auto"/>
      </w:pBdr>
      <w:rPr>
        <w:rFonts w:ascii="Open Sans Condensed Light" w:hAnsi="Open Sans Condensed Light" w:cs="Open Sans Condensed Light"/>
        <w:color w:val="808080" w:themeColor="background1" w:themeShade="80"/>
      </w:rPr>
    </w:pPr>
    <w:r w:rsidRPr="00167CA7">
      <w:rPr>
        <w:rFonts w:ascii="Open Sans Condensed Light" w:hAnsi="Open Sans Condensed Light" w:cs="Open Sans Condensed Light"/>
        <w:color w:val="808080" w:themeColor="background1" w:themeShade="80"/>
        <w:sz w:val="40"/>
        <w:szCs w:val="40"/>
      </w:rPr>
      <w:t xml:space="preserve">PRESSEMITTEILUNG </w:t>
    </w:r>
    <w:r w:rsidRPr="00167CA7">
      <w:rPr>
        <w:rFonts w:ascii="Open Sans Condensed Light" w:hAnsi="Open Sans Condensed Light" w:cs="Open Sans Condensed Light"/>
        <w:color w:val="808080" w:themeColor="background1" w:themeShade="80"/>
      </w:rPr>
      <w:t>vom 10.05.2024</w:t>
    </w:r>
    <w:r w:rsidR="00167CA7">
      <w:rPr>
        <w:rFonts w:ascii="Open Sans Condensed Light" w:hAnsi="Open Sans Condensed Light" w:cs="Open Sans Condensed Light"/>
        <w:color w:val="808080" w:themeColor="background1" w:themeShade="80"/>
      </w:rPr>
      <w:t xml:space="preserve"> </w:t>
    </w:r>
  </w:p>
  <w:p w14:paraId="1A351A91" w14:textId="0248F223" w:rsidR="009F3C93" w:rsidRPr="00167CA7" w:rsidRDefault="009F3C93">
    <w:pPr>
      <w:pStyle w:val="Kopfzeile"/>
      <w:pBdr>
        <w:bottom w:val="single" w:sz="6" w:space="1" w:color="auto"/>
      </w:pBdr>
      <w:rPr>
        <w:rFonts w:ascii="Open Sans Condensed Light" w:hAnsi="Open Sans Condensed Light" w:cs="Open Sans Condensed Light"/>
        <w:color w:val="808080" w:themeColor="background1" w:themeShade="80"/>
        <w:sz w:val="16"/>
        <w:szCs w:val="16"/>
      </w:rPr>
    </w:pPr>
    <w:r w:rsidRPr="00167CA7">
      <w:rPr>
        <w:rFonts w:ascii="Open Sans Condensed Light" w:hAnsi="Open Sans Condensed Light" w:cs="Open Sans Condensed Light"/>
        <w:color w:val="808080" w:themeColor="background1" w:themeShade="80"/>
        <w:sz w:val="16"/>
        <w:szCs w:val="16"/>
      </w:rPr>
      <w:t xml:space="preserve"> </w:t>
    </w:r>
  </w:p>
  <w:p w14:paraId="398DB279" w14:textId="77777777" w:rsidR="009F3C93" w:rsidRPr="00167CA7" w:rsidRDefault="009F3C93">
    <w:pPr>
      <w:pStyle w:val="Kopfzeile"/>
      <w:rPr>
        <w:rFonts w:ascii="Open Sans Condensed Light" w:hAnsi="Open Sans Condensed Light" w:cs="Open Sans Condensed Light"/>
        <w:color w:val="808080" w:themeColor="background1" w:themeShade="80"/>
        <w:sz w:val="40"/>
        <w:szCs w:val="40"/>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296C3E70"/>
    <w:multiLevelType w:val="multilevel"/>
    <w:tmpl w:val="23643A4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 w15:restartNumberingAfterBreak="0">
    <w:nsid w:val="68722EB5"/>
    <w:multiLevelType w:val="multilevel"/>
    <w:tmpl w:val="17C2AB2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1067609299">
    <w:abstractNumId w:val="1"/>
  </w:num>
  <w:num w:numId="2" w16cid:durableId="636372027">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61"/>
  <w:hideSpellingErrors/>
  <w:hideGrammaticalErrors/>
  <w:proofState w:spelling="clean" w:grammar="clean"/>
  <w:defaultTabStop w:val="708"/>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0588C"/>
    <w:rsid w:val="00004707"/>
    <w:rsid w:val="0000588C"/>
    <w:rsid w:val="00016F29"/>
    <w:rsid w:val="0002483B"/>
    <w:rsid w:val="00040AE7"/>
    <w:rsid w:val="000428DC"/>
    <w:rsid w:val="0004506E"/>
    <w:rsid w:val="00047983"/>
    <w:rsid w:val="00052DF8"/>
    <w:rsid w:val="000532A7"/>
    <w:rsid w:val="00056B09"/>
    <w:rsid w:val="000705AE"/>
    <w:rsid w:val="00072BD4"/>
    <w:rsid w:val="00082D95"/>
    <w:rsid w:val="00092BA0"/>
    <w:rsid w:val="0009412A"/>
    <w:rsid w:val="0009497E"/>
    <w:rsid w:val="000964BE"/>
    <w:rsid w:val="000A0C08"/>
    <w:rsid w:val="000A26D1"/>
    <w:rsid w:val="000B0CF3"/>
    <w:rsid w:val="000B232F"/>
    <w:rsid w:val="000B2EC1"/>
    <w:rsid w:val="000B570D"/>
    <w:rsid w:val="000B579E"/>
    <w:rsid w:val="000B5CAF"/>
    <w:rsid w:val="000B6B70"/>
    <w:rsid w:val="000C00B0"/>
    <w:rsid w:val="000C18D5"/>
    <w:rsid w:val="000D12F6"/>
    <w:rsid w:val="000E59B7"/>
    <w:rsid w:val="000E6AD9"/>
    <w:rsid w:val="00105F2F"/>
    <w:rsid w:val="001124A6"/>
    <w:rsid w:val="001134B7"/>
    <w:rsid w:val="0011503A"/>
    <w:rsid w:val="00127D87"/>
    <w:rsid w:val="00130A90"/>
    <w:rsid w:val="00132AA9"/>
    <w:rsid w:val="00133DBE"/>
    <w:rsid w:val="00144563"/>
    <w:rsid w:val="00145E1B"/>
    <w:rsid w:val="00151AF1"/>
    <w:rsid w:val="00151AF3"/>
    <w:rsid w:val="001535FC"/>
    <w:rsid w:val="00167CA7"/>
    <w:rsid w:val="00174A31"/>
    <w:rsid w:val="00181C61"/>
    <w:rsid w:val="001844EC"/>
    <w:rsid w:val="00185629"/>
    <w:rsid w:val="001908DC"/>
    <w:rsid w:val="00191218"/>
    <w:rsid w:val="001921ED"/>
    <w:rsid w:val="001A77C5"/>
    <w:rsid w:val="001B6464"/>
    <w:rsid w:val="001B6EF0"/>
    <w:rsid w:val="001C24F2"/>
    <w:rsid w:val="001C2EC1"/>
    <w:rsid w:val="001C4273"/>
    <w:rsid w:val="001C4A85"/>
    <w:rsid w:val="001E7EE8"/>
    <w:rsid w:val="001F03E2"/>
    <w:rsid w:val="001F164B"/>
    <w:rsid w:val="002058EE"/>
    <w:rsid w:val="0021141E"/>
    <w:rsid w:val="002146D8"/>
    <w:rsid w:val="002163F9"/>
    <w:rsid w:val="00220A2F"/>
    <w:rsid w:val="0022161C"/>
    <w:rsid w:val="00222B2F"/>
    <w:rsid w:val="00224A91"/>
    <w:rsid w:val="00225C70"/>
    <w:rsid w:val="00227E52"/>
    <w:rsid w:val="0023721D"/>
    <w:rsid w:val="002430E6"/>
    <w:rsid w:val="002435B8"/>
    <w:rsid w:val="00244A85"/>
    <w:rsid w:val="00246ABB"/>
    <w:rsid w:val="00251BB3"/>
    <w:rsid w:val="00262537"/>
    <w:rsid w:val="00262ABB"/>
    <w:rsid w:val="0026515B"/>
    <w:rsid w:val="0026541E"/>
    <w:rsid w:val="002718F6"/>
    <w:rsid w:val="00272020"/>
    <w:rsid w:val="0028037A"/>
    <w:rsid w:val="00284607"/>
    <w:rsid w:val="00290C24"/>
    <w:rsid w:val="002934C0"/>
    <w:rsid w:val="002A0A2F"/>
    <w:rsid w:val="002A193D"/>
    <w:rsid w:val="002B7D29"/>
    <w:rsid w:val="002C3DAA"/>
    <w:rsid w:val="002D005E"/>
    <w:rsid w:val="002E31BA"/>
    <w:rsid w:val="002E63FD"/>
    <w:rsid w:val="002F082A"/>
    <w:rsid w:val="002F25E2"/>
    <w:rsid w:val="002F37A7"/>
    <w:rsid w:val="002F4013"/>
    <w:rsid w:val="00303060"/>
    <w:rsid w:val="00306DEE"/>
    <w:rsid w:val="0031022F"/>
    <w:rsid w:val="003148F2"/>
    <w:rsid w:val="00317085"/>
    <w:rsid w:val="00330105"/>
    <w:rsid w:val="0033291D"/>
    <w:rsid w:val="0033727A"/>
    <w:rsid w:val="00344D76"/>
    <w:rsid w:val="00347A84"/>
    <w:rsid w:val="003579E5"/>
    <w:rsid w:val="003660E8"/>
    <w:rsid w:val="0036699E"/>
    <w:rsid w:val="00370D9A"/>
    <w:rsid w:val="00372CA5"/>
    <w:rsid w:val="0037682F"/>
    <w:rsid w:val="00376B7B"/>
    <w:rsid w:val="0038218E"/>
    <w:rsid w:val="003833F3"/>
    <w:rsid w:val="003923F1"/>
    <w:rsid w:val="003A0EBE"/>
    <w:rsid w:val="003A2071"/>
    <w:rsid w:val="003B0175"/>
    <w:rsid w:val="003B1F04"/>
    <w:rsid w:val="003B3921"/>
    <w:rsid w:val="003B3A0C"/>
    <w:rsid w:val="003B7BE9"/>
    <w:rsid w:val="003C109C"/>
    <w:rsid w:val="003C30D3"/>
    <w:rsid w:val="003C3416"/>
    <w:rsid w:val="003C3518"/>
    <w:rsid w:val="003C6FC8"/>
    <w:rsid w:val="003D1AC6"/>
    <w:rsid w:val="003D45ED"/>
    <w:rsid w:val="003E0956"/>
    <w:rsid w:val="003E7862"/>
    <w:rsid w:val="003F7210"/>
    <w:rsid w:val="00402B39"/>
    <w:rsid w:val="00406AED"/>
    <w:rsid w:val="00410A09"/>
    <w:rsid w:val="00416F27"/>
    <w:rsid w:val="00416FCB"/>
    <w:rsid w:val="00425015"/>
    <w:rsid w:val="00425D2D"/>
    <w:rsid w:val="00427E50"/>
    <w:rsid w:val="00433724"/>
    <w:rsid w:val="004460B1"/>
    <w:rsid w:val="0045754B"/>
    <w:rsid w:val="0046077B"/>
    <w:rsid w:val="00461D9A"/>
    <w:rsid w:val="00462064"/>
    <w:rsid w:val="0046357F"/>
    <w:rsid w:val="0047486F"/>
    <w:rsid w:val="00476B84"/>
    <w:rsid w:val="00492033"/>
    <w:rsid w:val="004A34CE"/>
    <w:rsid w:val="004A7DEA"/>
    <w:rsid w:val="004B1D5B"/>
    <w:rsid w:val="004B3BB7"/>
    <w:rsid w:val="004B4443"/>
    <w:rsid w:val="004B5936"/>
    <w:rsid w:val="004B7799"/>
    <w:rsid w:val="004E2181"/>
    <w:rsid w:val="004E4373"/>
    <w:rsid w:val="0051054C"/>
    <w:rsid w:val="00511946"/>
    <w:rsid w:val="0052144F"/>
    <w:rsid w:val="00521B88"/>
    <w:rsid w:val="00522C67"/>
    <w:rsid w:val="005264BF"/>
    <w:rsid w:val="00526B4D"/>
    <w:rsid w:val="00541606"/>
    <w:rsid w:val="00542B70"/>
    <w:rsid w:val="00552826"/>
    <w:rsid w:val="00557CE3"/>
    <w:rsid w:val="00561AD6"/>
    <w:rsid w:val="00561D03"/>
    <w:rsid w:val="005732CD"/>
    <w:rsid w:val="00581919"/>
    <w:rsid w:val="005868E3"/>
    <w:rsid w:val="00595077"/>
    <w:rsid w:val="005A77D4"/>
    <w:rsid w:val="005B26EE"/>
    <w:rsid w:val="005B2F18"/>
    <w:rsid w:val="005B37C6"/>
    <w:rsid w:val="005C2B22"/>
    <w:rsid w:val="005C30AC"/>
    <w:rsid w:val="005C40C8"/>
    <w:rsid w:val="005C579D"/>
    <w:rsid w:val="005C763E"/>
    <w:rsid w:val="005D4C1D"/>
    <w:rsid w:val="005E1B34"/>
    <w:rsid w:val="005E335B"/>
    <w:rsid w:val="005E447D"/>
    <w:rsid w:val="005E6B5F"/>
    <w:rsid w:val="005F051C"/>
    <w:rsid w:val="005F22A5"/>
    <w:rsid w:val="005F47E7"/>
    <w:rsid w:val="00605336"/>
    <w:rsid w:val="006112CD"/>
    <w:rsid w:val="00634B72"/>
    <w:rsid w:val="006478E8"/>
    <w:rsid w:val="00647F94"/>
    <w:rsid w:val="0065205F"/>
    <w:rsid w:val="006535EE"/>
    <w:rsid w:val="00664B15"/>
    <w:rsid w:val="0066660B"/>
    <w:rsid w:val="006735E2"/>
    <w:rsid w:val="006A06A0"/>
    <w:rsid w:val="006A1BB2"/>
    <w:rsid w:val="006C1E4A"/>
    <w:rsid w:val="006C39FF"/>
    <w:rsid w:val="006C672A"/>
    <w:rsid w:val="006D6C0F"/>
    <w:rsid w:val="006E3DB4"/>
    <w:rsid w:val="006F4A1F"/>
    <w:rsid w:val="006F4FD3"/>
    <w:rsid w:val="006F69DE"/>
    <w:rsid w:val="00703D35"/>
    <w:rsid w:val="00707FF8"/>
    <w:rsid w:val="007154C2"/>
    <w:rsid w:val="0071559B"/>
    <w:rsid w:val="00716CDC"/>
    <w:rsid w:val="00742C64"/>
    <w:rsid w:val="00743E71"/>
    <w:rsid w:val="00745C4C"/>
    <w:rsid w:val="00754B79"/>
    <w:rsid w:val="0075595E"/>
    <w:rsid w:val="00771323"/>
    <w:rsid w:val="0077486F"/>
    <w:rsid w:val="007753F1"/>
    <w:rsid w:val="00775E43"/>
    <w:rsid w:val="00785313"/>
    <w:rsid w:val="007869A5"/>
    <w:rsid w:val="00787EE2"/>
    <w:rsid w:val="00792424"/>
    <w:rsid w:val="00795A95"/>
    <w:rsid w:val="007B2F5D"/>
    <w:rsid w:val="007B496C"/>
    <w:rsid w:val="007C3102"/>
    <w:rsid w:val="007C7B53"/>
    <w:rsid w:val="007D0FF5"/>
    <w:rsid w:val="007D6DC4"/>
    <w:rsid w:val="007F08AA"/>
    <w:rsid w:val="007F2227"/>
    <w:rsid w:val="007F2DFB"/>
    <w:rsid w:val="007F652B"/>
    <w:rsid w:val="00801411"/>
    <w:rsid w:val="00802B3E"/>
    <w:rsid w:val="008044EA"/>
    <w:rsid w:val="00811107"/>
    <w:rsid w:val="00814C64"/>
    <w:rsid w:val="00821930"/>
    <w:rsid w:val="00824EFA"/>
    <w:rsid w:val="0083561A"/>
    <w:rsid w:val="0084064D"/>
    <w:rsid w:val="00844303"/>
    <w:rsid w:val="00850D0C"/>
    <w:rsid w:val="008523D7"/>
    <w:rsid w:val="00852844"/>
    <w:rsid w:val="00853A10"/>
    <w:rsid w:val="008554FB"/>
    <w:rsid w:val="00863CA4"/>
    <w:rsid w:val="008705A1"/>
    <w:rsid w:val="008862F2"/>
    <w:rsid w:val="008A014C"/>
    <w:rsid w:val="008A047F"/>
    <w:rsid w:val="008B1F24"/>
    <w:rsid w:val="008C2DAA"/>
    <w:rsid w:val="008C5B9A"/>
    <w:rsid w:val="008D2680"/>
    <w:rsid w:val="008D7A85"/>
    <w:rsid w:val="008F01CD"/>
    <w:rsid w:val="008F32DA"/>
    <w:rsid w:val="008F5C90"/>
    <w:rsid w:val="008F680B"/>
    <w:rsid w:val="00910311"/>
    <w:rsid w:val="00912C80"/>
    <w:rsid w:val="009264C3"/>
    <w:rsid w:val="0093330D"/>
    <w:rsid w:val="00933DE1"/>
    <w:rsid w:val="00934381"/>
    <w:rsid w:val="009370C8"/>
    <w:rsid w:val="00945132"/>
    <w:rsid w:val="00950DE1"/>
    <w:rsid w:val="0095171B"/>
    <w:rsid w:val="00951DEC"/>
    <w:rsid w:val="00964967"/>
    <w:rsid w:val="00992243"/>
    <w:rsid w:val="00992E97"/>
    <w:rsid w:val="00995C8D"/>
    <w:rsid w:val="00997FDA"/>
    <w:rsid w:val="009A138E"/>
    <w:rsid w:val="009A7E9E"/>
    <w:rsid w:val="009C0F8F"/>
    <w:rsid w:val="009C4EDD"/>
    <w:rsid w:val="009D7FA7"/>
    <w:rsid w:val="009E3593"/>
    <w:rsid w:val="009E6D32"/>
    <w:rsid w:val="009F0014"/>
    <w:rsid w:val="009F3C93"/>
    <w:rsid w:val="009F42A7"/>
    <w:rsid w:val="009F65AC"/>
    <w:rsid w:val="009F7D00"/>
    <w:rsid w:val="00A01D10"/>
    <w:rsid w:val="00A060D7"/>
    <w:rsid w:val="00A07C5A"/>
    <w:rsid w:val="00A13E0F"/>
    <w:rsid w:val="00A14268"/>
    <w:rsid w:val="00A14BB8"/>
    <w:rsid w:val="00A176B1"/>
    <w:rsid w:val="00A42514"/>
    <w:rsid w:val="00A5049B"/>
    <w:rsid w:val="00A536DE"/>
    <w:rsid w:val="00A578D6"/>
    <w:rsid w:val="00A63872"/>
    <w:rsid w:val="00A70DF5"/>
    <w:rsid w:val="00A732A6"/>
    <w:rsid w:val="00A73EA9"/>
    <w:rsid w:val="00A750D2"/>
    <w:rsid w:val="00A76916"/>
    <w:rsid w:val="00A873D1"/>
    <w:rsid w:val="00A97E80"/>
    <w:rsid w:val="00AA2C58"/>
    <w:rsid w:val="00AB30A9"/>
    <w:rsid w:val="00AB3ACE"/>
    <w:rsid w:val="00AB448B"/>
    <w:rsid w:val="00AB6B6C"/>
    <w:rsid w:val="00AC29B2"/>
    <w:rsid w:val="00AE35CE"/>
    <w:rsid w:val="00AE494C"/>
    <w:rsid w:val="00AE6872"/>
    <w:rsid w:val="00AF006B"/>
    <w:rsid w:val="00AF2B42"/>
    <w:rsid w:val="00B0193C"/>
    <w:rsid w:val="00B032B5"/>
    <w:rsid w:val="00B0509A"/>
    <w:rsid w:val="00B05B41"/>
    <w:rsid w:val="00B065F0"/>
    <w:rsid w:val="00B07DC0"/>
    <w:rsid w:val="00B17F2D"/>
    <w:rsid w:val="00B30354"/>
    <w:rsid w:val="00B305A9"/>
    <w:rsid w:val="00B305C0"/>
    <w:rsid w:val="00B42846"/>
    <w:rsid w:val="00B4284B"/>
    <w:rsid w:val="00B44ABD"/>
    <w:rsid w:val="00B452BD"/>
    <w:rsid w:val="00B71975"/>
    <w:rsid w:val="00B7249C"/>
    <w:rsid w:val="00B74A3E"/>
    <w:rsid w:val="00B75DAC"/>
    <w:rsid w:val="00B76823"/>
    <w:rsid w:val="00B77A23"/>
    <w:rsid w:val="00B84F0E"/>
    <w:rsid w:val="00B8796F"/>
    <w:rsid w:val="00BB1BE5"/>
    <w:rsid w:val="00BB3248"/>
    <w:rsid w:val="00BB7A80"/>
    <w:rsid w:val="00BC585B"/>
    <w:rsid w:val="00BC5C1F"/>
    <w:rsid w:val="00BC6669"/>
    <w:rsid w:val="00BD2993"/>
    <w:rsid w:val="00BE47BE"/>
    <w:rsid w:val="00C00CC9"/>
    <w:rsid w:val="00C031D5"/>
    <w:rsid w:val="00C04553"/>
    <w:rsid w:val="00C04CD2"/>
    <w:rsid w:val="00C05138"/>
    <w:rsid w:val="00C06BC2"/>
    <w:rsid w:val="00C0745C"/>
    <w:rsid w:val="00C1146D"/>
    <w:rsid w:val="00C12661"/>
    <w:rsid w:val="00C12ABC"/>
    <w:rsid w:val="00C147A4"/>
    <w:rsid w:val="00C21D39"/>
    <w:rsid w:val="00C220BB"/>
    <w:rsid w:val="00C22549"/>
    <w:rsid w:val="00C22C1F"/>
    <w:rsid w:val="00C2330C"/>
    <w:rsid w:val="00C269BE"/>
    <w:rsid w:val="00C351AF"/>
    <w:rsid w:val="00C3771A"/>
    <w:rsid w:val="00C432D5"/>
    <w:rsid w:val="00C47A89"/>
    <w:rsid w:val="00C47C23"/>
    <w:rsid w:val="00C47C6F"/>
    <w:rsid w:val="00C51D0E"/>
    <w:rsid w:val="00C572A3"/>
    <w:rsid w:val="00C66E4D"/>
    <w:rsid w:val="00C67BA7"/>
    <w:rsid w:val="00C7186F"/>
    <w:rsid w:val="00C72DD2"/>
    <w:rsid w:val="00C74A89"/>
    <w:rsid w:val="00C74C1E"/>
    <w:rsid w:val="00C850EE"/>
    <w:rsid w:val="00C960E6"/>
    <w:rsid w:val="00CA3116"/>
    <w:rsid w:val="00CA31EB"/>
    <w:rsid w:val="00CB07C5"/>
    <w:rsid w:val="00CB2E2E"/>
    <w:rsid w:val="00CC7540"/>
    <w:rsid w:val="00CD3C5D"/>
    <w:rsid w:val="00CE2495"/>
    <w:rsid w:val="00CE4344"/>
    <w:rsid w:val="00D03D5F"/>
    <w:rsid w:val="00D04756"/>
    <w:rsid w:val="00D2261A"/>
    <w:rsid w:val="00D23579"/>
    <w:rsid w:val="00D30952"/>
    <w:rsid w:val="00D51600"/>
    <w:rsid w:val="00D5421B"/>
    <w:rsid w:val="00D55CE7"/>
    <w:rsid w:val="00D56B25"/>
    <w:rsid w:val="00D74F7B"/>
    <w:rsid w:val="00D75A5E"/>
    <w:rsid w:val="00D765C2"/>
    <w:rsid w:val="00D8035A"/>
    <w:rsid w:val="00D867A3"/>
    <w:rsid w:val="00DA6C96"/>
    <w:rsid w:val="00DB7A79"/>
    <w:rsid w:val="00DC4DAB"/>
    <w:rsid w:val="00DC7268"/>
    <w:rsid w:val="00DD1AF3"/>
    <w:rsid w:val="00DD4DED"/>
    <w:rsid w:val="00DD60A6"/>
    <w:rsid w:val="00DD6745"/>
    <w:rsid w:val="00DE0D4B"/>
    <w:rsid w:val="00DE11CB"/>
    <w:rsid w:val="00DE45AC"/>
    <w:rsid w:val="00DE6E59"/>
    <w:rsid w:val="00DF2418"/>
    <w:rsid w:val="00DF4CC3"/>
    <w:rsid w:val="00E0514B"/>
    <w:rsid w:val="00E15371"/>
    <w:rsid w:val="00E15855"/>
    <w:rsid w:val="00E158C5"/>
    <w:rsid w:val="00E16327"/>
    <w:rsid w:val="00E26008"/>
    <w:rsid w:val="00E31859"/>
    <w:rsid w:val="00E35A88"/>
    <w:rsid w:val="00E3713B"/>
    <w:rsid w:val="00E37689"/>
    <w:rsid w:val="00E42543"/>
    <w:rsid w:val="00E4456A"/>
    <w:rsid w:val="00E46FFF"/>
    <w:rsid w:val="00E50CF5"/>
    <w:rsid w:val="00E52F91"/>
    <w:rsid w:val="00E56630"/>
    <w:rsid w:val="00E606B4"/>
    <w:rsid w:val="00E6539B"/>
    <w:rsid w:val="00E66CCE"/>
    <w:rsid w:val="00E703C3"/>
    <w:rsid w:val="00E7409A"/>
    <w:rsid w:val="00E76623"/>
    <w:rsid w:val="00E8387D"/>
    <w:rsid w:val="00E86736"/>
    <w:rsid w:val="00E91F54"/>
    <w:rsid w:val="00E94449"/>
    <w:rsid w:val="00E97474"/>
    <w:rsid w:val="00EA012E"/>
    <w:rsid w:val="00EA59EF"/>
    <w:rsid w:val="00EA5C2A"/>
    <w:rsid w:val="00EB05CF"/>
    <w:rsid w:val="00EB1737"/>
    <w:rsid w:val="00EB216E"/>
    <w:rsid w:val="00EB5709"/>
    <w:rsid w:val="00EC272B"/>
    <w:rsid w:val="00EC5BF0"/>
    <w:rsid w:val="00EC7EDE"/>
    <w:rsid w:val="00EE19B1"/>
    <w:rsid w:val="00EE6336"/>
    <w:rsid w:val="00F0363E"/>
    <w:rsid w:val="00F05441"/>
    <w:rsid w:val="00F065D5"/>
    <w:rsid w:val="00F10E0C"/>
    <w:rsid w:val="00F11EF5"/>
    <w:rsid w:val="00F165EC"/>
    <w:rsid w:val="00F2233C"/>
    <w:rsid w:val="00F274C5"/>
    <w:rsid w:val="00F323F3"/>
    <w:rsid w:val="00F32AE0"/>
    <w:rsid w:val="00F44F5A"/>
    <w:rsid w:val="00F52628"/>
    <w:rsid w:val="00F55BDE"/>
    <w:rsid w:val="00F60AD9"/>
    <w:rsid w:val="00F6122E"/>
    <w:rsid w:val="00F65C91"/>
    <w:rsid w:val="00F6691A"/>
    <w:rsid w:val="00F67057"/>
    <w:rsid w:val="00F75269"/>
    <w:rsid w:val="00F86ABE"/>
    <w:rsid w:val="00F86D15"/>
    <w:rsid w:val="00F86DAA"/>
    <w:rsid w:val="00FA2F19"/>
    <w:rsid w:val="00FA6CD4"/>
    <w:rsid w:val="00FC7867"/>
    <w:rsid w:val="00FC7CE9"/>
    <w:rsid w:val="00FD141F"/>
    <w:rsid w:val="00FD1A70"/>
    <w:rsid w:val="00FD5E2B"/>
    <w:rsid w:val="00FE2E73"/>
    <w:rsid w:val="00FE3BE0"/>
    <w:rsid w:val="00FF15EE"/>
    <w:rsid w:val="00FF1A32"/>
    <w:rsid w:val="00FF41B2"/>
    <w:rsid w:val="085A03F8"/>
    <w:rsid w:val="0A2B640F"/>
    <w:rsid w:val="10999102"/>
    <w:rsid w:val="12A3E0A7"/>
    <w:rsid w:val="149610C4"/>
    <w:rsid w:val="209A204C"/>
    <w:rsid w:val="3BE5C5E6"/>
    <w:rsid w:val="45946D82"/>
    <w:rsid w:val="4CCDCD29"/>
    <w:rsid w:val="510D81DF"/>
    <w:rsid w:val="526B7304"/>
    <w:rsid w:val="5297A5D3"/>
    <w:rsid w:val="60F3D2BD"/>
    <w:rsid w:val="61ECEC4A"/>
    <w:rsid w:val="752D4857"/>
  </w:rsids>
  <m:mathPr>
    <m:mathFont m:val="Cambria Math"/>
    <m:brkBin m:val="before"/>
    <m:brkBinSub m:val="--"/>
    <m:smallFrac m:val="0"/>
    <m:dispDef/>
    <m:lMargin m:val="0"/>
    <m:rMargin m:val="0"/>
    <m:defJc m:val="centerGroup"/>
    <m:wrapIndent m:val="1440"/>
    <m:intLim m:val="subSup"/>
    <m:naryLim m:val="undOvr"/>
  </m:mathPr>
  <w:themeFontLang w:val="de-D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47C4913"/>
  <w15:chartTrackingRefBased/>
  <w15:docId w15:val="{1904E681-64A4-4C4E-BD62-62EC5822298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kern w:val="2"/>
        <w:sz w:val="24"/>
        <w:szCs w:val="24"/>
        <w:lang w:val="de-DE" w:eastAsia="en-US" w:bidi="ar-SA"/>
        <w14:ligatures w14:val="standardContextual"/>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rsid w:val="00552826"/>
  </w:style>
  <w:style w:type="paragraph" w:styleId="berschrift1">
    <w:name w:val="heading 1"/>
    <w:basedOn w:val="Standard"/>
    <w:next w:val="Standard"/>
    <w:link w:val="berschrift1Zchn"/>
    <w:uiPriority w:val="9"/>
    <w:qFormat/>
    <w:rsid w:val="0000588C"/>
    <w:pPr>
      <w:keepNext/>
      <w:keepLines/>
      <w:spacing w:before="360" w:after="80"/>
      <w:outlineLvl w:val="0"/>
    </w:pPr>
    <w:rPr>
      <w:rFonts w:asciiTheme="majorHAnsi" w:eastAsiaTheme="majorEastAsia" w:hAnsiTheme="majorHAnsi" w:cstheme="majorBidi"/>
      <w:color w:val="0F4761" w:themeColor="accent1" w:themeShade="BF"/>
      <w:sz w:val="40"/>
      <w:szCs w:val="40"/>
    </w:rPr>
  </w:style>
  <w:style w:type="paragraph" w:styleId="berschrift2">
    <w:name w:val="heading 2"/>
    <w:basedOn w:val="Standard"/>
    <w:next w:val="Standard"/>
    <w:link w:val="berschrift2Zchn"/>
    <w:uiPriority w:val="9"/>
    <w:unhideWhenUsed/>
    <w:qFormat/>
    <w:rsid w:val="0000588C"/>
    <w:pPr>
      <w:keepNext/>
      <w:keepLines/>
      <w:spacing w:before="160" w:after="80"/>
      <w:outlineLvl w:val="1"/>
    </w:pPr>
    <w:rPr>
      <w:rFonts w:asciiTheme="majorHAnsi" w:eastAsiaTheme="majorEastAsia" w:hAnsiTheme="majorHAnsi" w:cstheme="majorBidi"/>
      <w:color w:val="0F4761" w:themeColor="accent1" w:themeShade="BF"/>
      <w:sz w:val="32"/>
      <w:szCs w:val="32"/>
    </w:rPr>
  </w:style>
  <w:style w:type="paragraph" w:styleId="berschrift3">
    <w:name w:val="heading 3"/>
    <w:basedOn w:val="Standard"/>
    <w:next w:val="Standard"/>
    <w:link w:val="berschrift3Zchn"/>
    <w:uiPriority w:val="9"/>
    <w:semiHidden/>
    <w:unhideWhenUsed/>
    <w:qFormat/>
    <w:rsid w:val="0000588C"/>
    <w:pPr>
      <w:keepNext/>
      <w:keepLines/>
      <w:spacing w:before="160" w:after="80"/>
      <w:outlineLvl w:val="2"/>
    </w:pPr>
    <w:rPr>
      <w:rFonts w:eastAsiaTheme="majorEastAsia" w:cstheme="majorBidi"/>
      <w:color w:val="0F4761" w:themeColor="accent1" w:themeShade="BF"/>
      <w:sz w:val="28"/>
      <w:szCs w:val="28"/>
    </w:rPr>
  </w:style>
  <w:style w:type="paragraph" w:styleId="berschrift4">
    <w:name w:val="heading 4"/>
    <w:basedOn w:val="Standard"/>
    <w:next w:val="Standard"/>
    <w:link w:val="berschrift4Zchn"/>
    <w:uiPriority w:val="9"/>
    <w:semiHidden/>
    <w:unhideWhenUsed/>
    <w:qFormat/>
    <w:rsid w:val="0000588C"/>
    <w:pPr>
      <w:keepNext/>
      <w:keepLines/>
      <w:spacing w:before="80" w:after="40"/>
      <w:outlineLvl w:val="3"/>
    </w:pPr>
    <w:rPr>
      <w:rFonts w:eastAsiaTheme="majorEastAsia" w:cstheme="majorBidi"/>
      <w:i/>
      <w:iCs/>
      <w:color w:val="0F4761" w:themeColor="accent1" w:themeShade="BF"/>
    </w:rPr>
  </w:style>
  <w:style w:type="paragraph" w:styleId="berschrift5">
    <w:name w:val="heading 5"/>
    <w:basedOn w:val="Standard"/>
    <w:next w:val="Standard"/>
    <w:link w:val="berschrift5Zchn"/>
    <w:uiPriority w:val="9"/>
    <w:semiHidden/>
    <w:unhideWhenUsed/>
    <w:qFormat/>
    <w:rsid w:val="0000588C"/>
    <w:pPr>
      <w:keepNext/>
      <w:keepLines/>
      <w:spacing w:before="80" w:after="40"/>
      <w:outlineLvl w:val="4"/>
    </w:pPr>
    <w:rPr>
      <w:rFonts w:eastAsiaTheme="majorEastAsia" w:cstheme="majorBidi"/>
      <w:color w:val="0F4761" w:themeColor="accent1" w:themeShade="BF"/>
    </w:rPr>
  </w:style>
  <w:style w:type="paragraph" w:styleId="berschrift6">
    <w:name w:val="heading 6"/>
    <w:basedOn w:val="Standard"/>
    <w:next w:val="Standard"/>
    <w:link w:val="berschrift6Zchn"/>
    <w:uiPriority w:val="9"/>
    <w:semiHidden/>
    <w:unhideWhenUsed/>
    <w:qFormat/>
    <w:rsid w:val="0000588C"/>
    <w:pPr>
      <w:keepNext/>
      <w:keepLines/>
      <w:spacing w:before="40"/>
      <w:outlineLvl w:val="5"/>
    </w:pPr>
    <w:rPr>
      <w:rFonts w:eastAsiaTheme="majorEastAsia" w:cstheme="majorBidi"/>
      <w:i/>
      <w:iCs/>
      <w:color w:val="595959" w:themeColor="text1" w:themeTint="A6"/>
    </w:rPr>
  </w:style>
  <w:style w:type="paragraph" w:styleId="berschrift7">
    <w:name w:val="heading 7"/>
    <w:basedOn w:val="Standard"/>
    <w:next w:val="Standard"/>
    <w:link w:val="berschrift7Zchn"/>
    <w:uiPriority w:val="9"/>
    <w:semiHidden/>
    <w:unhideWhenUsed/>
    <w:qFormat/>
    <w:rsid w:val="0000588C"/>
    <w:pPr>
      <w:keepNext/>
      <w:keepLines/>
      <w:spacing w:before="40"/>
      <w:outlineLvl w:val="6"/>
    </w:pPr>
    <w:rPr>
      <w:rFonts w:eastAsiaTheme="majorEastAsia" w:cstheme="majorBidi"/>
      <w:color w:val="595959" w:themeColor="text1" w:themeTint="A6"/>
    </w:rPr>
  </w:style>
  <w:style w:type="paragraph" w:styleId="berschrift8">
    <w:name w:val="heading 8"/>
    <w:basedOn w:val="Standard"/>
    <w:next w:val="Standard"/>
    <w:link w:val="berschrift8Zchn"/>
    <w:uiPriority w:val="9"/>
    <w:semiHidden/>
    <w:unhideWhenUsed/>
    <w:qFormat/>
    <w:rsid w:val="0000588C"/>
    <w:pPr>
      <w:keepNext/>
      <w:keepLines/>
      <w:outlineLvl w:val="7"/>
    </w:pPr>
    <w:rPr>
      <w:rFonts w:eastAsiaTheme="majorEastAsia" w:cstheme="majorBidi"/>
      <w:i/>
      <w:iCs/>
      <w:color w:val="272727" w:themeColor="text1" w:themeTint="D8"/>
    </w:rPr>
  </w:style>
  <w:style w:type="paragraph" w:styleId="berschrift9">
    <w:name w:val="heading 9"/>
    <w:basedOn w:val="Standard"/>
    <w:next w:val="Standard"/>
    <w:link w:val="berschrift9Zchn"/>
    <w:uiPriority w:val="9"/>
    <w:semiHidden/>
    <w:unhideWhenUsed/>
    <w:qFormat/>
    <w:rsid w:val="0000588C"/>
    <w:pPr>
      <w:keepNext/>
      <w:keepLines/>
      <w:outlineLvl w:val="8"/>
    </w:pPr>
    <w:rPr>
      <w:rFonts w:eastAsiaTheme="majorEastAsia" w:cstheme="majorBidi"/>
      <w:color w:val="272727" w:themeColor="text1" w:themeTint="D8"/>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character" w:customStyle="1" w:styleId="berschrift1Zchn">
    <w:name w:val="Überschrift 1 Zchn"/>
    <w:basedOn w:val="Absatz-Standardschriftart"/>
    <w:link w:val="berschrift1"/>
    <w:uiPriority w:val="9"/>
    <w:rsid w:val="0000588C"/>
    <w:rPr>
      <w:rFonts w:asciiTheme="majorHAnsi" w:eastAsiaTheme="majorEastAsia" w:hAnsiTheme="majorHAnsi" w:cstheme="majorBidi"/>
      <w:color w:val="0F4761" w:themeColor="accent1" w:themeShade="BF"/>
      <w:sz w:val="40"/>
      <w:szCs w:val="40"/>
    </w:rPr>
  </w:style>
  <w:style w:type="character" w:customStyle="1" w:styleId="berschrift2Zchn">
    <w:name w:val="Überschrift 2 Zchn"/>
    <w:basedOn w:val="Absatz-Standardschriftart"/>
    <w:link w:val="berschrift2"/>
    <w:uiPriority w:val="9"/>
    <w:rsid w:val="0000588C"/>
    <w:rPr>
      <w:rFonts w:asciiTheme="majorHAnsi" w:eastAsiaTheme="majorEastAsia" w:hAnsiTheme="majorHAnsi" w:cstheme="majorBidi"/>
      <w:color w:val="0F4761" w:themeColor="accent1" w:themeShade="BF"/>
      <w:sz w:val="32"/>
      <w:szCs w:val="32"/>
    </w:rPr>
  </w:style>
  <w:style w:type="character" w:customStyle="1" w:styleId="berschrift3Zchn">
    <w:name w:val="Überschrift 3 Zchn"/>
    <w:basedOn w:val="Absatz-Standardschriftart"/>
    <w:link w:val="berschrift3"/>
    <w:uiPriority w:val="9"/>
    <w:semiHidden/>
    <w:rsid w:val="0000588C"/>
    <w:rPr>
      <w:rFonts w:eastAsiaTheme="majorEastAsia" w:cstheme="majorBidi"/>
      <w:color w:val="0F4761" w:themeColor="accent1" w:themeShade="BF"/>
      <w:sz w:val="28"/>
      <w:szCs w:val="28"/>
    </w:rPr>
  </w:style>
  <w:style w:type="character" w:customStyle="1" w:styleId="berschrift4Zchn">
    <w:name w:val="Überschrift 4 Zchn"/>
    <w:basedOn w:val="Absatz-Standardschriftart"/>
    <w:link w:val="berschrift4"/>
    <w:uiPriority w:val="9"/>
    <w:semiHidden/>
    <w:rsid w:val="0000588C"/>
    <w:rPr>
      <w:rFonts w:eastAsiaTheme="majorEastAsia" w:cstheme="majorBidi"/>
      <w:i/>
      <w:iCs/>
      <w:color w:val="0F4761" w:themeColor="accent1" w:themeShade="BF"/>
    </w:rPr>
  </w:style>
  <w:style w:type="character" w:customStyle="1" w:styleId="berschrift5Zchn">
    <w:name w:val="Überschrift 5 Zchn"/>
    <w:basedOn w:val="Absatz-Standardschriftart"/>
    <w:link w:val="berschrift5"/>
    <w:uiPriority w:val="9"/>
    <w:semiHidden/>
    <w:rsid w:val="0000588C"/>
    <w:rPr>
      <w:rFonts w:eastAsiaTheme="majorEastAsia" w:cstheme="majorBidi"/>
      <w:color w:val="0F4761" w:themeColor="accent1" w:themeShade="BF"/>
    </w:rPr>
  </w:style>
  <w:style w:type="character" w:customStyle="1" w:styleId="berschrift6Zchn">
    <w:name w:val="Überschrift 6 Zchn"/>
    <w:basedOn w:val="Absatz-Standardschriftart"/>
    <w:link w:val="berschrift6"/>
    <w:uiPriority w:val="9"/>
    <w:semiHidden/>
    <w:rsid w:val="0000588C"/>
    <w:rPr>
      <w:rFonts w:eastAsiaTheme="majorEastAsia" w:cstheme="majorBidi"/>
      <w:i/>
      <w:iCs/>
      <w:color w:val="595959" w:themeColor="text1" w:themeTint="A6"/>
    </w:rPr>
  </w:style>
  <w:style w:type="character" w:customStyle="1" w:styleId="berschrift7Zchn">
    <w:name w:val="Überschrift 7 Zchn"/>
    <w:basedOn w:val="Absatz-Standardschriftart"/>
    <w:link w:val="berschrift7"/>
    <w:uiPriority w:val="9"/>
    <w:semiHidden/>
    <w:rsid w:val="0000588C"/>
    <w:rPr>
      <w:rFonts w:eastAsiaTheme="majorEastAsia" w:cstheme="majorBidi"/>
      <w:color w:val="595959" w:themeColor="text1" w:themeTint="A6"/>
    </w:rPr>
  </w:style>
  <w:style w:type="character" w:customStyle="1" w:styleId="berschrift8Zchn">
    <w:name w:val="Überschrift 8 Zchn"/>
    <w:basedOn w:val="Absatz-Standardschriftart"/>
    <w:link w:val="berschrift8"/>
    <w:uiPriority w:val="9"/>
    <w:semiHidden/>
    <w:rsid w:val="0000588C"/>
    <w:rPr>
      <w:rFonts w:eastAsiaTheme="majorEastAsia" w:cstheme="majorBidi"/>
      <w:i/>
      <w:iCs/>
      <w:color w:val="272727" w:themeColor="text1" w:themeTint="D8"/>
    </w:rPr>
  </w:style>
  <w:style w:type="character" w:customStyle="1" w:styleId="berschrift9Zchn">
    <w:name w:val="Überschrift 9 Zchn"/>
    <w:basedOn w:val="Absatz-Standardschriftart"/>
    <w:link w:val="berschrift9"/>
    <w:uiPriority w:val="9"/>
    <w:semiHidden/>
    <w:rsid w:val="0000588C"/>
    <w:rPr>
      <w:rFonts w:eastAsiaTheme="majorEastAsia" w:cstheme="majorBidi"/>
      <w:color w:val="272727" w:themeColor="text1" w:themeTint="D8"/>
    </w:rPr>
  </w:style>
  <w:style w:type="paragraph" w:styleId="Titel">
    <w:name w:val="Title"/>
    <w:basedOn w:val="Standard"/>
    <w:next w:val="Standard"/>
    <w:link w:val="TitelZchn"/>
    <w:uiPriority w:val="10"/>
    <w:qFormat/>
    <w:rsid w:val="0000588C"/>
    <w:pPr>
      <w:spacing w:after="80"/>
      <w:contextualSpacing/>
    </w:pPr>
    <w:rPr>
      <w:rFonts w:asciiTheme="majorHAnsi" w:eastAsiaTheme="majorEastAsia" w:hAnsiTheme="majorHAnsi" w:cstheme="majorBidi"/>
      <w:spacing w:val="-10"/>
      <w:kern w:val="28"/>
      <w:sz w:val="56"/>
      <w:szCs w:val="56"/>
    </w:rPr>
  </w:style>
  <w:style w:type="character" w:customStyle="1" w:styleId="TitelZchn">
    <w:name w:val="Titel Zchn"/>
    <w:basedOn w:val="Absatz-Standardschriftart"/>
    <w:link w:val="Titel"/>
    <w:uiPriority w:val="10"/>
    <w:rsid w:val="0000588C"/>
    <w:rPr>
      <w:rFonts w:asciiTheme="majorHAnsi" w:eastAsiaTheme="majorEastAsia" w:hAnsiTheme="majorHAnsi" w:cstheme="majorBidi"/>
      <w:spacing w:val="-10"/>
      <w:kern w:val="28"/>
      <w:sz w:val="56"/>
      <w:szCs w:val="56"/>
    </w:rPr>
  </w:style>
  <w:style w:type="paragraph" w:styleId="Untertitel">
    <w:name w:val="Subtitle"/>
    <w:basedOn w:val="Standard"/>
    <w:next w:val="Standard"/>
    <w:link w:val="UntertitelZchn"/>
    <w:uiPriority w:val="11"/>
    <w:qFormat/>
    <w:rsid w:val="0000588C"/>
    <w:pPr>
      <w:numPr>
        <w:ilvl w:val="1"/>
      </w:numPr>
      <w:spacing w:after="160"/>
    </w:pPr>
    <w:rPr>
      <w:rFonts w:eastAsiaTheme="majorEastAsia" w:cstheme="majorBidi"/>
      <w:color w:val="595959" w:themeColor="text1" w:themeTint="A6"/>
      <w:spacing w:val="15"/>
      <w:sz w:val="28"/>
      <w:szCs w:val="28"/>
    </w:rPr>
  </w:style>
  <w:style w:type="character" w:customStyle="1" w:styleId="UntertitelZchn">
    <w:name w:val="Untertitel Zchn"/>
    <w:basedOn w:val="Absatz-Standardschriftart"/>
    <w:link w:val="Untertitel"/>
    <w:uiPriority w:val="11"/>
    <w:rsid w:val="0000588C"/>
    <w:rPr>
      <w:rFonts w:eastAsiaTheme="majorEastAsia" w:cstheme="majorBidi"/>
      <w:color w:val="595959" w:themeColor="text1" w:themeTint="A6"/>
      <w:spacing w:val="15"/>
      <w:sz w:val="28"/>
      <w:szCs w:val="28"/>
    </w:rPr>
  </w:style>
  <w:style w:type="paragraph" w:styleId="Zitat">
    <w:name w:val="Quote"/>
    <w:basedOn w:val="Standard"/>
    <w:next w:val="Standard"/>
    <w:link w:val="ZitatZchn"/>
    <w:uiPriority w:val="29"/>
    <w:qFormat/>
    <w:rsid w:val="0000588C"/>
    <w:pPr>
      <w:spacing w:before="160" w:after="160"/>
      <w:jc w:val="center"/>
    </w:pPr>
    <w:rPr>
      <w:i/>
      <w:iCs/>
      <w:color w:val="404040" w:themeColor="text1" w:themeTint="BF"/>
    </w:rPr>
  </w:style>
  <w:style w:type="character" w:customStyle="1" w:styleId="ZitatZchn">
    <w:name w:val="Zitat Zchn"/>
    <w:basedOn w:val="Absatz-Standardschriftart"/>
    <w:link w:val="Zitat"/>
    <w:uiPriority w:val="29"/>
    <w:rsid w:val="0000588C"/>
    <w:rPr>
      <w:i/>
      <w:iCs/>
      <w:color w:val="404040" w:themeColor="text1" w:themeTint="BF"/>
    </w:rPr>
  </w:style>
  <w:style w:type="paragraph" w:styleId="Listenabsatz">
    <w:name w:val="List Paragraph"/>
    <w:basedOn w:val="Standard"/>
    <w:uiPriority w:val="34"/>
    <w:qFormat/>
    <w:rsid w:val="0000588C"/>
    <w:pPr>
      <w:ind w:left="720"/>
      <w:contextualSpacing/>
    </w:pPr>
  </w:style>
  <w:style w:type="character" w:styleId="IntensiveHervorhebung">
    <w:name w:val="Intense Emphasis"/>
    <w:basedOn w:val="Absatz-Standardschriftart"/>
    <w:uiPriority w:val="21"/>
    <w:qFormat/>
    <w:rsid w:val="0000588C"/>
    <w:rPr>
      <w:i/>
      <w:iCs/>
      <w:color w:val="0F4761" w:themeColor="accent1" w:themeShade="BF"/>
    </w:rPr>
  </w:style>
  <w:style w:type="paragraph" w:styleId="IntensivesZitat">
    <w:name w:val="Intense Quote"/>
    <w:basedOn w:val="Standard"/>
    <w:next w:val="Standard"/>
    <w:link w:val="IntensivesZitatZchn"/>
    <w:uiPriority w:val="30"/>
    <w:qFormat/>
    <w:rsid w:val="0000588C"/>
    <w:pPr>
      <w:pBdr>
        <w:top w:val="single" w:sz="4" w:space="10" w:color="0F4761" w:themeColor="accent1" w:themeShade="BF"/>
        <w:bottom w:val="single" w:sz="4" w:space="10" w:color="0F4761" w:themeColor="accent1" w:themeShade="BF"/>
      </w:pBdr>
      <w:spacing w:before="360" w:after="360"/>
      <w:ind w:left="864" w:right="864"/>
      <w:jc w:val="center"/>
    </w:pPr>
    <w:rPr>
      <w:i/>
      <w:iCs/>
      <w:color w:val="0F4761" w:themeColor="accent1" w:themeShade="BF"/>
    </w:rPr>
  </w:style>
  <w:style w:type="character" w:customStyle="1" w:styleId="IntensivesZitatZchn">
    <w:name w:val="Intensives Zitat Zchn"/>
    <w:basedOn w:val="Absatz-Standardschriftart"/>
    <w:link w:val="IntensivesZitat"/>
    <w:uiPriority w:val="30"/>
    <w:rsid w:val="0000588C"/>
    <w:rPr>
      <w:i/>
      <w:iCs/>
      <w:color w:val="0F4761" w:themeColor="accent1" w:themeShade="BF"/>
    </w:rPr>
  </w:style>
  <w:style w:type="character" w:styleId="IntensiverVerweis">
    <w:name w:val="Intense Reference"/>
    <w:basedOn w:val="Absatz-Standardschriftart"/>
    <w:uiPriority w:val="32"/>
    <w:qFormat/>
    <w:rsid w:val="0000588C"/>
    <w:rPr>
      <w:b/>
      <w:bCs/>
      <w:smallCaps/>
      <w:color w:val="0F4761" w:themeColor="accent1" w:themeShade="BF"/>
      <w:spacing w:val="5"/>
    </w:rPr>
  </w:style>
  <w:style w:type="paragraph" w:styleId="StandardWeb">
    <w:name w:val="Normal (Web)"/>
    <w:basedOn w:val="Standard"/>
    <w:uiPriority w:val="99"/>
    <w:unhideWhenUsed/>
    <w:rsid w:val="007D6DC4"/>
    <w:pPr>
      <w:spacing w:before="100" w:beforeAutospacing="1" w:after="100" w:afterAutospacing="1"/>
    </w:pPr>
    <w:rPr>
      <w:rFonts w:ascii="Times New Roman" w:eastAsia="Times New Roman" w:hAnsi="Times New Roman" w:cs="Times New Roman"/>
      <w:kern w:val="0"/>
      <w:lang w:eastAsia="de-DE"/>
      <w14:ligatures w14:val="none"/>
    </w:rPr>
  </w:style>
  <w:style w:type="character" w:styleId="Fett">
    <w:name w:val="Strong"/>
    <w:basedOn w:val="Absatz-Standardschriftart"/>
    <w:uiPriority w:val="22"/>
    <w:qFormat/>
    <w:rsid w:val="007D6DC4"/>
    <w:rPr>
      <w:b/>
      <w:bCs/>
    </w:rPr>
  </w:style>
  <w:style w:type="character" w:styleId="Hervorhebung">
    <w:name w:val="Emphasis"/>
    <w:basedOn w:val="Absatz-Standardschriftart"/>
    <w:uiPriority w:val="20"/>
    <w:qFormat/>
    <w:rsid w:val="007D6DC4"/>
    <w:rPr>
      <w:i/>
      <w:iCs/>
    </w:rPr>
  </w:style>
  <w:style w:type="paragraph" w:styleId="Kopfzeile">
    <w:name w:val="header"/>
    <w:basedOn w:val="Standard"/>
    <w:link w:val="KopfzeileZchn"/>
    <w:uiPriority w:val="99"/>
    <w:unhideWhenUsed/>
    <w:rsid w:val="001F03E2"/>
    <w:pPr>
      <w:tabs>
        <w:tab w:val="center" w:pos="4536"/>
        <w:tab w:val="right" w:pos="9072"/>
      </w:tabs>
    </w:pPr>
  </w:style>
  <w:style w:type="character" w:customStyle="1" w:styleId="KopfzeileZchn">
    <w:name w:val="Kopfzeile Zchn"/>
    <w:basedOn w:val="Absatz-Standardschriftart"/>
    <w:link w:val="Kopfzeile"/>
    <w:uiPriority w:val="99"/>
    <w:rsid w:val="001F03E2"/>
  </w:style>
  <w:style w:type="paragraph" w:styleId="Fuzeile">
    <w:name w:val="footer"/>
    <w:basedOn w:val="Standard"/>
    <w:link w:val="FuzeileZchn"/>
    <w:uiPriority w:val="99"/>
    <w:unhideWhenUsed/>
    <w:rsid w:val="001F03E2"/>
    <w:pPr>
      <w:tabs>
        <w:tab w:val="center" w:pos="4536"/>
        <w:tab w:val="right" w:pos="9072"/>
      </w:tabs>
    </w:pPr>
  </w:style>
  <w:style w:type="character" w:customStyle="1" w:styleId="FuzeileZchn">
    <w:name w:val="Fußzeile Zchn"/>
    <w:basedOn w:val="Absatz-Standardschriftart"/>
    <w:link w:val="Fuzeile"/>
    <w:uiPriority w:val="99"/>
    <w:rsid w:val="001F03E2"/>
  </w:style>
  <w:style w:type="character" w:styleId="Hyperlink">
    <w:name w:val="Hyperlink"/>
    <w:basedOn w:val="Absatz-Standardschriftart"/>
    <w:uiPriority w:val="99"/>
    <w:unhideWhenUsed/>
    <w:rsid w:val="00167CA7"/>
    <w:rPr>
      <w:color w:val="467886" w:themeColor="hyperlink"/>
      <w:u w:val="single"/>
    </w:rPr>
  </w:style>
  <w:style w:type="character" w:styleId="NichtaufgelsteErwhnung">
    <w:name w:val="Unresolved Mention"/>
    <w:basedOn w:val="Absatz-Standardschriftart"/>
    <w:uiPriority w:val="99"/>
    <w:semiHidden/>
    <w:unhideWhenUsed/>
    <w:rsid w:val="00167CA7"/>
    <w:rPr>
      <w:color w:val="605E5C"/>
      <w:shd w:val="clear" w:color="auto" w:fill="E1DFDD"/>
    </w:rPr>
  </w:style>
  <w:style w:type="character" w:styleId="Seitenzahl">
    <w:name w:val="page number"/>
    <w:basedOn w:val="Absatz-Standardschriftart"/>
    <w:uiPriority w:val="99"/>
    <w:semiHidden/>
    <w:unhideWhenUsed/>
    <w:rsid w:val="00167CA7"/>
  </w:style>
  <w:style w:type="character" w:styleId="BesuchterLink">
    <w:name w:val="FollowedHyperlink"/>
    <w:basedOn w:val="Absatz-Standardschriftart"/>
    <w:uiPriority w:val="99"/>
    <w:semiHidden/>
    <w:unhideWhenUsed/>
    <w:rsid w:val="00167CA7"/>
    <w:rPr>
      <w:color w:val="96607D" w:themeColor="followedHyperlink"/>
      <w:u w:val="single"/>
    </w:rPr>
  </w:style>
  <w:style w:type="paragraph" w:customStyle="1" w:styleId="s3">
    <w:name w:val="s3"/>
    <w:basedOn w:val="Standard"/>
    <w:rsid w:val="0026515B"/>
    <w:pPr>
      <w:spacing w:before="100" w:beforeAutospacing="1" w:after="100" w:afterAutospacing="1"/>
    </w:pPr>
    <w:rPr>
      <w:rFonts w:ascii="Times New Roman" w:eastAsia="Times New Roman" w:hAnsi="Times New Roman" w:cs="Times New Roman"/>
      <w:kern w:val="0"/>
      <w:lang w:eastAsia="de-DE"/>
      <w14:ligatures w14:val="none"/>
    </w:rPr>
  </w:style>
  <w:style w:type="character" w:customStyle="1" w:styleId="s4">
    <w:name w:val="s4"/>
    <w:basedOn w:val="Absatz-Standardschriftart"/>
    <w:rsid w:val="0026515B"/>
  </w:style>
  <w:style w:type="character" w:customStyle="1" w:styleId="apple-converted-space">
    <w:name w:val="apple-converted-space"/>
    <w:basedOn w:val="Absatz-Standardschriftart"/>
    <w:rsid w:val="0026515B"/>
  </w:style>
  <w:style w:type="character" w:customStyle="1" w:styleId="s2">
    <w:name w:val="s2"/>
    <w:basedOn w:val="Absatz-Standardschriftart"/>
    <w:rsid w:val="0026515B"/>
  </w:style>
  <w:style w:type="character" w:customStyle="1" w:styleId="s5">
    <w:name w:val="s5"/>
    <w:basedOn w:val="Absatz-Standardschriftart"/>
    <w:rsid w:val="0026515B"/>
  </w:style>
  <w:style w:type="paragraph" w:customStyle="1" w:styleId="bodytext">
    <w:name w:val="bodytext"/>
    <w:basedOn w:val="Standard"/>
    <w:uiPriority w:val="99"/>
    <w:rsid w:val="00A060D7"/>
    <w:pPr>
      <w:spacing w:before="100" w:beforeAutospacing="1" w:after="100" w:afterAutospacing="1"/>
    </w:pPr>
    <w:rPr>
      <w:rFonts w:ascii="Arial Unicode MS" w:eastAsia="Arial Unicode MS" w:hAnsi="Arial Unicode MS" w:cs="Arial Unicode MS"/>
      <w:kern w:val="0"/>
      <w:lang w:eastAsia="de-DE"/>
      <w14:ligatures w14:val="none"/>
    </w:rPr>
  </w:style>
  <w:style w:type="character" w:customStyle="1" w:styleId="js-dsl-glossary">
    <w:name w:val="js-dsl-glossary"/>
    <w:basedOn w:val="Absatz-Standardschriftart"/>
    <w:rsid w:val="00DC4DAB"/>
  </w:style>
  <w:style w:type="character" w:customStyle="1" w:styleId="apple-tab-span">
    <w:name w:val="apple-tab-span"/>
    <w:basedOn w:val="Absatz-Standardschriftart"/>
    <w:rsid w:val="00C04553"/>
  </w:style>
  <w:style w:type="paragraph" w:styleId="berarbeitung">
    <w:name w:val="Revision"/>
    <w:hidden/>
    <w:uiPriority w:val="99"/>
    <w:semiHidden/>
    <w:rsid w:val="004E4373"/>
  </w:style>
  <w:style w:type="character" w:styleId="Kommentarzeichen">
    <w:name w:val="annotation reference"/>
    <w:basedOn w:val="Absatz-Standardschriftart"/>
    <w:uiPriority w:val="99"/>
    <w:semiHidden/>
    <w:unhideWhenUsed/>
    <w:rsid w:val="008C2DAA"/>
    <w:rPr>
      <w:sz w:val="16"/>
      <w:szCs w:val="16"/>
    </w:rPr>
  </w:style>
  <w:style w:type="paragraph" w:styleId="Kommentartext">
    <w:name w:val="annotation text"/>
    <w:basedOn w:val="Standard"/>
    <w:link w:val="KommentartextZchn"/>
    <w:uiPriority w:val="99"/>
    <w:unhideWhenUsed/>
    <w:rsid w:val="008C2DAA"/>
    <w:rPr>
      <w:sz w:val="20"/>
      <w:szCs w:val="20"/>
    </w:rPr>
  </w:style>
  <w:style w:type="character" w:customStyle="1" w:styleId="KommentartextZchn">
    <w:name w:val="Kommentartext Zchn"/>
    <w:basedOn w:val="Absatz-Standardschriftart"/>
    <w:link w:val="Kommentartext"/>
    <w:uiPriority w:val="99"/>
    <w:rsid w:val="008C2DAA"/>
    <w:rPr>
      <w:sz w:val="20"/>
      <w:szCs w:val="20"/>
    </w:rPr>
  </w:style>
  <w:style w:type="paragraph" w:styleId="Kommentarthema">
    <w:name w:val="annotation subject"/>
    <w:basedOn w:val="Kommentartext"/>
    <w:next w:val="Kommentartext"/>
    <w:link w:val="KommentarthemaZchn"/>
    <w:uiPriority w:val="99"/>
    <w:semiHidden/>
    <w:unhideWhenUsed/>
    <w:rsid w:val="008C2DAA"/>
    <w:rPr>
      <w:b/>
      <w:bCs/>
    </w:rPr>
  </w:style>
  <w:style w:type="character" w:customStyle="1" w:styleId="KommentarthemaZchn">
    <w:name w:val="Kommentarthema Zchn"/>
    <w:basedOn w:val="KommentartextZchn"/>
    <w:link w:val="Kommentarthema"/>
    <w:uiPriority w:val="99"/>
    <w:semiHidden/>
    <w:rsid w:val="008C2DAA"/>
    <w:rPr>
      <w:b/>
      <w:bCs/>
      <w:sz w:val="20"/>
      <w:szCs w:val="20"/>
    </w:rPr>
  </w:style>
  <w:style w:type="paragraph" w:customStyle="1" w:styleId="paragraph">
    <w:name w:val="paragraph"/>
    <w:basedOn w:val="Standard"/>
    <w:rsid w:val="00FE2E73"/>
    <w:pPr>
      <w:spacing w:before="100" w:beforeAutospacing="1" w:after="100" w:afterAutospacing="1"/>
    </w:pPr>
    <w:rPr>
      <w:rFonts w:ascii="Times New Roman" w:eastAsia="Times New Roman" w:hAnsi="Times New Roman" w:cs="Times New Roman"/>
      <w:kern w:val="0"/>
      <w:lang w:eastAsia="de-DE"/>
      <w14:ligatures w14:val="none"/>
    </w:rPr>
  </w:style>
  <w:style w:type="character" w:customStyle="1" w:styleId="normaltextrun">
    <w:name w:val="normaltextrun"/>
    <w:basedOn w:val="Absatz-Standardschriftart"/>
    <w:rsid w:val="00FE2E73"/>
  </w:style>
  <w:style w:type="character" w:customStyle="1" w:styleId="eop">
    <w:name w:val="eop"/>
    <w:basedOn w:val="Absatz-Standardschriftart"/>
    <w:rsid w:val="00FE2E73"/>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20390160">
      <w:bodyDiv w:val="1"/>
      <w:marLeft w:val="0"/>
      <w:marRight w:val="0"/>
      <w:marTop w:val="0"/>
      <w:marBottom w:val="0"/>
      <w:divBdr>
        <w:top w:val="none" w:sz="0" w:space="0" w:color="auto"/>
        <w:left w:val="none" w:sz="0" w:space="0" w:color="auto"/>
        <w:bottom w:val="none" w:sz="0" w:space="0" w:color="auto"/>
        <w:right w:val="none" w:sz="0" w:space="0" w:color="auto"/>
      </w:divBdr>
      <w:divsChild>
        <w:div w:id="355886314">
          <w:marLeft w:val="0"/>
          <w:marRight w:val="0"/>
          <w:marTop w:val="0"/>
          <w:marBottom w:val="0"/>
          <w:divBdr>
            <w:top w:val="none" w:sz="0" w:space="0" w:color="auto"/>
            <w:left w:val="none" w:sz="0" w:space="0" w:color="auto"/>
            <w:bottom w:val="none" w:sz="0" w:space="0" w:color="auto"/>
            <w:right w:val="none" w:sz="0" w:space="0" w:color="auto"/>
          </w:divBdr>
          <w:divsChild>
            <w:div w:id="526068005">
              <w:marLeft w:val="0"/>
              <w:marRight w:val="0"/>
              <w:marTop w:val="0"/>
              <w:marBottom w:val="0"/>
              <w:divBdr>
                <w:top w:val="none" w:sz="0" w:space="0" w:color="auto"/>
                <w:left w:val="none" w:sz="0" w:space="0" w:color="auto"/>
                <w:bottom w:val="none" w:sz="0" w:space="0" w:color="auto"/>
                <w:right w:val="none" w:sz="0" w:space="0" w:color="auto"/>
              </w:divBdr>
              <w:divsChild>
                <w:div w:id="15532994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69826844">
      <w:bodyDiv w:val="1"/>
      <w:marLeft w:val="0"/>
      <w:marRight w:val="0"/>
      <w:marTop w:val="0"/>
      <w:marBottom w:val="0"/>
      <w:divBdr>
        <w:top w:val="none" w:sz="0" w:space="0" w:color="auto"/>
        <w:left w:val="none" w:sz="0" w:space="0" w:color="auto"/>
        <w:bottom w:val="none" w:sz="0" w:space="0" w:color="auto"/>
        <w:right w:val="none" w:sz="0" w:space="0" w:color="auto"/>
      </w:divBdr>
      <w:divsChild>
        <w:div w:id="1164978506">
          <w:marLeft w:val="0"/>
          <w:marRight w:val="0"/>
          <w:marTop w:val="0"/>
          <w:marBottom w:val="0"/>
          <w:divBdr>
            <w:top w:val="none" w:sz="0" w:space="0" w:color="auto"/>
            <w:left w:val="none" w:sz="0" w:space="0" w:color="auto"/>
            <w:bottom w:val="none" w:sz="0" w:space="0" w:color="auto"/>
            <w:right w:val="none" w:sz="0" w:space="0" w:color="auto"/>
          </w:divBdr>
          <w:divsChild>
            <w:div w:id="526022396">
              <w:marLeft w:val="0"/>
              <w:marRight w:val="0"/>
              <w:marTop w:val="0"/>
              <w:marBottom w:val="0"/>
              <w:divBdr>
                <w:top w:val="none" w:sz="0" w:space="0" w:color="auto"/>
                <w:left w:val="none" w:sz="0" w:space="0" w:color="auto"/>
                <w:bottom w:val="none" w:sz="0" w:space="0" w:color="auto"/>
                <w:right w:val="none" w:sz="0" w:space="0" w:color="auto"/>
              </w:divBdr>
              <w:divsChild>
                <w:div w:id="11108571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44944036">
      <w:bodyDiv w:val="1"/>
      <w:marLeft w:val="0"/>
      <w:marRight w:val="0"/>
      <w:marTop w:val="0"/>
      <w:marBottom w:val="0"/>
      <w:divBdr>
        <w:top w:val="none" w:sz="0" w:space="0" w:color="auto"/>
        <w:left w:val="none" w:sz="0" w:space="0" w:color="auto"/>
        <w:bottom w:val="none" w:sz="0" w:space="0" w:color="auto"/>
        <w:right w:val="none" w:sz="0" w:space="0" w:color="auto"/>
      </w:divBdr>
      <w:divsChild>
        <w:div w:id="1178039950">
          <w:marLeft w:val="0"/>
          <w:marRight w:val="0"/>
          <w:marTop w:val="0"/>
          <w:marBottom w:val="0"/>
          <w:divBdr>
            <w:top w:val="none" w:sz="0" w:space="0" w:color="auto"/>
            <w:left w:val="none" w:sz="0" w:space="0" w:color="auto"/>
            <w:bottom w:val="none" w:sz="0" w:space="0" w:color="auto"/>
            <w:right w:val="none" w:sz="0" w:space="0" w:color="auto"/>
          </w:divBdr>
        </w:div>
        <w:div w:id="1577321475">
          <w:marLeft w:val="0"/>
          <w:marRight w:val="0"/>
          <w:marTop w:val="0"/>
          <w:marBottom w:val="0"/>
          <w:divBdr>
            <w:top w:val="none" w:sz="0" w:space="0" w:color="auto"/>
            <w:left w:val="none" w:sz="0" w:space="0" w:color="auto"/>
            <w:bottom w:val="none" w:sz="0" w:space="0" w:color="auto"/>
            <w:right w:val="none" w:sz="0" w:space="0" w:color="auto"/>
          </w:divBdr>
        </w:div>
        <w:div w:id="1803422226">
          <w:marLeft w:val="0"/>
          <w:marRight w:val="0"/>
          <w:marTop w:val="0"/>
          <w:marBottom w:val="0"/>
          <w:divBdr>
            <w:top w:val="none" w:sz="0" w:space="0" w:color="auto"/>
            <w:left w:val="none" w:sz="0" w:space="0" w:color="auto"/>
            <w:bottom w:val="none" w:sz="0" w:space="0" w:color="auto"/>
            <w:right w:val="none" w:sz="0" w:space="0" w:color="auto"/>
          </w:divBdr>
        </w:div>
        <w:div w:id="1536234232">
          <w:marLeft w:val="0"/>
          <w:marRight w:val="0"/>
          <w:marTop w:val="0"/>
          <w:marBottom w:val="0"/>
          <w:divBdr>
            <w:top w:val="none" w:sz="0" w:space="0" w:color="auto"/>
            <w:left w:val="none" w:sz="0" w:space="0" w:color="auto"/>
            <w:bottom w:val="none" w:sz="0" w:space="0" w:color="auto"/>
            <w:right w:val="none" w:sz="0" w:space="0" w:color="auto"/>
          </w:divBdr>
        </w:div>
        <w:div w:id="835144864">
          <w:marLeft w:val="0"/>
          <w:marRight w:val="0"/>
          <w:marTop w:val="0"/>
          <w:marBottom w:val="0"/>
          <w:divBdr>
            <w:top w:val="none" w:sz="0" w:space="0" w:color="auto"/>
            <w:left w:val="none" w:sz="0" w:space="0" w:color="auto"/>
            <w:bottom w:val="none" w:sz="0" w:space="0" w:color="auto"/>
            <w:right w:val="none" w:sz="0" w:space="0" w:color="auto"/>
          </w:divBdr>
        </w:div>
        <w:div w:id="711228243">
          <w:marLeft w:val="0"/>
          <w:marRight w:val="0"/>
          <w:marTop w:val="0"/>
          <w:marBottom w:val="0"/>
          <w:divBdr>
            <w:top w:val="none" w:sz="0" w:space="0" w:color="auto"/>
            <w:left w:val="none" w:sz="0" w:space="0" w:color="auto"/>
            <w:bottom w:val="none" w:sz="0" w:space="0" w:color="auto"/>
            <w:right w:val="none" w:sz="0" w:space="0" w:color="auto"/>
          </w:divBdr>
        </w:div>
        <w:div w:id="1548838419">
          <w:marLeft w:val="0"/>
          <w:marRight w:val="0"/>
          <w:marTop w:val="0"/>
          <w:marBottom w:val="0"/>
          <w:divBdr>
            <w:top w:val="none" w:sz="0" w:space="0" w:color="auto"/>
            <w:left w:val="none" w:sz="0" w:space="0" w:color="auto"/>
            <w:bottom w:val="none" w:sz="0" w:space="0" w:color="auto"/>
            <w:right w:val="none" w:sz="0" w:space="0" w:color="auto"/>
          </w:divBdr>
        </w:div>
        <w:div w:id="235285679">
          <w:marLeft w:val="0"/>
          <w:marRight w:val="0"/>
          <w:marTop w:val="0"/>
          <w:marBottom w:val="0"/>
          <w:divBdr>
            <w:top w:val="none" w:sz="0" w:space="0" w:color="auto"/>
            <w:left w:val="none" w:sz="0" w:space="0" w:color="auto"/>
            <w:bottom w:val="none" w:sz="0" w:space="0" w:color="auto"/>
            <w:right w:val="none" w:sz="0" w:space="0" w:color="auto"/>
          </w:divBdr>
        </w:div>
        <w:div w:id="1318611372">
          <w:marLeft w:val="0"/>
          <w:marRight w:val="0"/>
          <w:marTop w:val="0"/>
          <w:marBottom w:val="0"/>
          <w:divBdr>
            <w:top w:val="none" w:sz="0" w:space="0" w:color="auto"/>
            <w:left w:val="none" w:sz="0" w:space="0" w:color="auto"/>
            <w:bottom w:val="none" w:sz="0" w:space="0" w:color="auto"/>
            <w:right w:val="none" w:sz="0" w:space="0" w:color="auto"/>
          </w:divBdr>
        </w:div>
        <w:div w:id="291599922">
          <w:marLeft w:val="0"/>
          <w:marRight w:val="0"/>
          <w:marTop w:val="0"/>
          <w:marBottom w:val="0"/>
          <w:divBdr>
            <w:top w:val="none" w:sz="0" w:space="0" w:color="auto"/>
            <w:left w:val="none" w:sz="0" w:space="0" w:color="auto"/>
            <w:bottom w:val="none" w:sz="0" w:space="0" w:color="auto"/>
            <w:right w:val="none" w:sz="0" w:space="0" w:color="auto"/>
          </w:divBdr>
        </w:div>
        <w:div w:id="312369869">
          <w:marLeft w:val="0"/>
          <w:marRight w:val="0"/>
          <w:marTop w:val="0"/>
          <w:marBottom w:val="0"/>
          <w:divBdr>
            <w:top w:val="none" w:sz="0" w:space="0" w:color="auto"/>
            <w:left w:val="none" w:sz="0" w:space="0" w:color="auto"/>
            <w:bottom w:val="none" w:sz="0" w:space="0" w:color="auto"/>
            <w:right w:val="none" w:sz="0" w:space="0" w:color="auto"/>
          </w:divBdr>
        </w:div>
        <w:div w:id="1769891332">
          <w:marLeft w:val="0"/>
          <w:marRight w:val="0"/>
          <w:marTop w:val="0"/>
          <w:marBottom w:val="0"/>
          <w:divBdr>
            <w:top w:val="none" w:sz="0" w:space="0" w:color="auto"/>
            <w:left w:val="none" w:sz="0" w:space="0" w:color="auto"/>
            <w:bottom w:val="none" w:sz="0" w:space="0" w:color="auto"/>
            <w:right w:val="none" w:sz="0" w:space="0" w:color="auto"/>
          </w:divBdr>
        </w:div>
        <w:div w:id="1371222907">
          <w:marLeft w:val="0"/>
          <w:marRight w:val="0"/>
          <w:marTop w:val="0"/>
          <w:marBottom w:val="0"/>
          <w:divBdr>
            <w:top w:val="none" w:sz="0" w:space="0" w:color="auto"/>
            <w:left w:val="none" w:sz="0" w:space="0" w:color="auto"/>
            <w:bottom w:val="none" w:sz="0" w:space="0" w:color="auto"/>
            <w:right w:val="none" w:sz="0" w:space="0" w:color="auto"/>
          </w:divBdr>
        </w:div>
        <w:div w:id="519586771">
          <w:marLeft w:val="0"/>
          <w:marRight w:val="0"/>
          <w:marTop w:val="0"/>
          <w:marBottom w:val="0"/>
          <w:divBdr>
            <w:top w:val="none" w:sz="0" w:space="0" w:color="auto"/>
            <w:left w:val="none" w:sz="0" w:space="0" w:color="auto"/>
            <w:bottom w:val="none" w:sz="0" w:space="0" w:color="auto"/>
            <w:right w:val="none" w:sz="0" w:space="0" w:color="auto"/>
          </w:divBdr>
        </w:div>
      </w:divsChild>
    </w:div>
    <w:div w:id="570581842">
      <w:bodyDiv w:val="1"/>
      <w:marLeft w:val="0"/>
      <w:marRight w:val="0"/>
      <w:marTop w:val="0"/>
      <w:marBottom w:val="0"/>
      <w:divBdr>
        <w:top w:val="none" w:sz="0" w:space="0" w:color="auto"/>
        <w:left w:val="none" w:sz="0" w:space="0" w:color="auto"/>
        <w:bottom w:val="none" w:sz="0" w:space="0" w:color="auto"/>
        <w:right w:val="none" w:sz="0" w:space="0" w:color="auto"/>
      </w:divBdr>
      <w:divsChild>
        <w:div w:id="1476413222">
          <w:marLeft w:val="0"/>
          <w:marRight w:val="0"/>
          <w:marTop w:val="0"/>
          <w:marBottom w:val="0"/>
          <w:divBdr>
            <w:top w:val="none" w:sz="0" w:space="0" w:color="auto"/>
            <w:left w:val="none" w:sz="0" w:space="0" w:color="auto"/>
            <w:bottom w:val="none" w:sz="0" w:space="0" w:color="auto"/>
            <w:right w:val="none" w:sz="0" w:space="0" w:color="auto"/>
          </w:divBdr>
        </w:div>
        <w:div w:id="152261369">
          <w:marLeft w:val="0"/>
          <w:marRight w:val="0"/>
          <w:marTop w:val="0"/>
          <w:marBottom w:val="0"/>
          <w:divBdr>
            <w:top w:val="none" w:sz="0" w:space="0" w:color="auto"/>
            <w:left w:val="none" w:sz="0" w:space="0" w:color="auto"/>
            <w:bottom w:val="none" w:sz="0" w:space="0" w:color="auto"/>
            <w:right w:val="none" w:sz="0" w:space="0" w:color="auto"/>
          </w:divBdr>
        </w:div>
        <w:div w:id="1047951952">
          <w:marLeft w:val="0"/>
          <w:marRight w:val="0"/>
          <w:marTop w:val="0"/>
          <w:marBottom w:val="0"/>
          <w:divBdr>
            <w:top w:val="none" w:sz="0" w:space="0" w:color="auto"/>
            <w:left w:val="none" w:sz="0" w:space="0" w:color="auto"/>
            <w:bottom w:val="none" w:sz="0" w:space="0" w:color="auto"/>
            <w:right w:val="none" w:sz="0" w:space="0" w:color="auto"/>
          </w:divBdr>
        </w:div>
        <w:div w:id="1844053717">
          <w:marLeft w:val="0"/>
          <w:marRight w:val="0"/>
          <w:marTop w:val="0"/>
          <w:marBottom w:val="0"/>
          <w:divBdr>
            <w:top w:val="none" w:sz="0" w:space="0" w:color="auto"/>
            <w:left w:val="none" w:sz="0" w:space="0" w:color="auto"/>
            <w:bottom w:val="none" w:sz="0" w:space="0" w:color="auto"/>
            <w:right w:val="none" w:sz="0" w:space="0" w:color="auto"/>
          </w:divBdr>
        </w:div>
        <w:div w:id="484008825">
          <w:marLeft w:val="0"/>
          <w:marRight w:val="0"/>
          <w:marTop w:val="0"/>
          <w:marBottom w:val="0"/>
          <w:divBdr>
            <w:top w:val="none" w:sz="0" w:space="0" w:color="auto"/>
            <w:left w:val="none" w:sz="0" w:space="0" w:color="auto"/>
            <w:bottom w:val="none" w:sz="0" w:space="0" w:color="auto"/>
            <w:right w:val="none" w:sz="0" w:space="0" w:color="auto"/>
          </w:divBdr>
        </w:div>
        <w:div w:id="959602738">
          <w:marLeft w:val="0"/>
          <w:marRight w:val="0"/>
          <w:marTop w:val="0"/>
          <w:marBottom w:val="0"/>
          <w:divBdr>
            <w:top w:val="none" w:sz="0" w:space="0" w:color="auto"/>
            <w:left w:val="none" w:sz="0" w:space="0" w:color="auto"/>
            <w:bottom w:val="none" w:sz="0" w:space="0" w:color="auto"/>
            <w:right w:val="none" w:sz="0" w:space="0" w:color="auto"/>
          </w:divBdr>
        </w:div>
        <w:div w:id="3365163">
          <w:marLeft w:val="0"/>
          <w:marRight w:val="0"/>
          <w:marTop w:val="0"/>
          <w:marBottom w:val="0"/>
          <w:divBdr>
            <w:top w:val="none" w:sz="0" w:space="0" w:color="auto"/>
            <w:left w:val="none" w:sz="0" w:space="0" w:color="auto"/>
            <w:bottom w:val="none" w:sz="0" w:space="0" w:color="auto"/>
            <w:right w:val="none" w:sz="0" w:space="0" w:color="auto"/>
          </w:divBdr>
        </w:div>
        <w:div w:id="2045250079">
          <w:marLeft w:val="0"/>
          <w:marRight w:val="0"/>
          <w:marTop w:val="0"/>
          <w:marBottom w:val="0"/>
          <w:divBdr>
            <w:top w:val="none" w:sz="0" w:space="0" w:color="auto"/>
            <w:left w:val="none" w:sz="0" w:space="0" w:color="auto"/>
            <w:bottom w:val="none" w:sz="0" w:space="0" w:color="auto"/>
            <w:right w:val="none" w:sz="0" w:space="0" w:color="auto"/>
          </w:divBdr>
        </w:div>
        <w:div w:id="1117943564">
          <w:marLeft w:val="0"/>
          <w:marRight w:val="0"/>
          <w:marTop w:val="0"/>
          <w:marBottom w:val="0"/>
          <w:divBdr>
            <w:top w:val="none" w:sz="0" w:space="0" w:color="auto"/>
            <w:left w:val="none" w:sz="0" w:space="0" w:color="auto"/>
            <w:bottom w:val="none" w:sz="0" w:space="0" w:color="auto"/>
            <w:right w:val="none" w:sz="0" w:space="0" w:color="auto"/>
          </w:divBdr>
        </w:div>
        <w:div w:id="553858481">
          <w:marLeft w:val="0"/>
          <w:marRight w:val="0"/>
          <w:marTop w:val="0"/>
          <w:marBottom w:val="0"/>
          <w:divBdr>
            <w:top w:val="none" w:sz="0" w:space="0" w:color="auto"/>
            <w:left w:val="none" w:sz="0" w:space="0" w:color="auto"/>
            <w:bottom w:val="none" w:sz="0" w:space="0" w:color="auto"/>
            <w:right w:val="none" w:sz="0" w:space="0" w:color="auto"/>
          </w:divBdr>
        </w:div>
        <w:div w:id="1717657334">
          <w:marLeft w:val="0"/>
          <w:marRight w:val="0"/>
          <w:marTop w:val="0"/>
          <w:marBottom w:val="0"/>
          <w:divBdr>
            <w:top w:val="none" w:sz="0" w:space="0" w:color="auto"/>
            <w:left w:val="none" w:sz="0" w:space="0" w:color="auto"/>
            <w:bottom w:val="none" w:sz="0" w:space="0" w:color="auto"/>
            <w:right w:val="none" w:sz="0" w:space="0" w:color="auto"/>
          </w:divBdr>
        </w:div>
        <w:div w:id="978069678">
          <w:marLeft w:val="0"/>
          <w:marRight w:val="0"/>
          <w:marTop w:val="0"/>
          <w:marBottom w:val="0"/>
          <w:divBdr>
            <w:top w:val="none" w:sz="0" w:space="0" w:color="auto"/>
            <w:left w:val="none" w:sz="0" w:space="0" w:color="auto"/>
            <w:bottom w:val="none" w:sz="0" w:space="0" w:color="auto"/>
            <w:right w:val="none" w:sz="0" w:space="0" w:color="auto"/>
          </w:divBdr>
        </w:div>
        <w:div w:id="574824619">
          <w:marLeft w:val="0"/>
          <w:marRight w:val="0"/>
          <w:marTop w:val="0"/>
          <w:marBottom w:val="0"/>
          <w:divBdr>
            <w:top w:val="none" w:sz="0" w:space="0" w:color="auto"/>
            <w:left w:val="none" w:sz="0" w:space="0" w:color="auto"/>
            <w:bottom w:val="none" w:sz="0" w:space="0" w:color="auto"/>
            <w:right w:val="none" w:sz="0" w:space="0" w:color="auto"/>
          </w:divBdr>
        </w:div>
        <w:div w:id="1102727092">
          <w:marLeft w:val="0"/>
          <w:marRight w:val="0"/>
          <w:marTop w:val="0"/>
          <w:marBottom w:val="0"/>
          <w:divBdr>
            <w:top w:val="none" w:sz="0" w:space="0" w:color="auto"/>
            <w:left w:val="none" w:sz="0" w:space="0" w:color="auto"/>
            <w:bottom w:val="none" w:sz="0" w:space="0" w:color="auto"/>
            <w:right w:val="none" w:sz="0" w:space="0" w:color="auto"/>
          </w:divBdr>
        </w:div>
        <w:div w:id="1895968790">
          <w:marLeft w:val="0"/>
          <w:marRight w:val="0"/>
          <w:marTop w:val="0"/>
          <w:marBottom w:val="0"/>
          <w:divBdr>
            <w:top w:val="none" w:sz="0" w:space="0" w:color="auto"/>
            <w:left w:val="none" w:sz="0" w:space="0" w:color="auto"/>
            <w:bottom w:val="none" w:sz="0" w:space="0" w:color="auto"/>
            <w:right w:val="none" w:sz="0" w:space="0" w:color="auto"/>
          </w:divBdr>
        </w:div>
        <w:div w:id="1311400380">
          <w:marLeft w:val="0"/>
          <w:marRight w:val="0"/>
          <w:marTop w:val="0"/>
          <w:marBottom w:val="0"/>
          <w:divBdr>
            <w:top w:val="none" w:sz="0" w:space="0" w:color="auto"/>
            <w:left w:val="none" w:sz="0" w:space="0" w:color="auto"/>
            <w:bottom w:val="none" w:sz="0" w:space="0" w:color="auto"/>
            <w:right w:val="none" w:sz="0" w:space="0" w:color="auto"/>
          </w:divBdr>
        </w:div>
        <w:div w:id="308680728">
          <w:marLeft w:val="0"/>
          <w:marRight w:val="0"/>
          <w:marTop w:val="0"/>
          <w:marBottom w:val="0"/>
          <w:divBdr>
            <w:top w:val="none" w:sz="0" w:space="0" w:color="auto"/>
            <w:left w:val="none" w:sz="0" w:space="0" w:color="auto"/>
            <w:bottom w:val="none" w:sz="0" w:space="0" w:color="auto"/>
            <w:right w:val="none" w:sz="0" w:space="0" w:color="auto"/>
          </w:divBdr>
        </w:div>
        <w:div w:id="1369598303">
          <w:marLeft w:val="0"/>
          <w:marRight w:val="0"/>
          <w:marTop w:val="0"/>
          <w:marBottom w:val="0"/>
          <w:divBdr>
            <w:top w:val="none" w:sz="0" w:space="0" w:color="auto"/>
            <w:left w:val="none" w:sz="0" w:space="0" w:color="auto"/>
            <w:bottom w:val="none" w:sz="0" w:space="0" w:color="auto"/>
            <w:right w:val="none" w:sz="0" w:space="0" w:color="auto"/>
          </w:divBdr>
        </w:div>
        <w:div w:id="461457552">
          <w:marLeft w:val="0"/>
          <w:marRight w:val="0"/>
          <w:marTop w:val="0"/>
          <w:marBottom w:val="0"/>
          <w:divBdr>
            <w:top w:val="none" w:sz="0" w:space="0" w:color="auto"/>
            <w:left w:val="none" w:sz="0" w:space="0" w:color="auto"/>
            <w:bottom w:val="none" w:sz="0" w:space="0" w:color="auto"/>
            <w:right w:val="none" w:sz="0" w:space="0" w:color="auto"/>
          </w:divBdr>
        </w:div>
        <w:div w:id="1510605500">
          <w:marLeft w:val="0"/>
          <w:marRight w:val="0"/>
          <w:marTop w:val="0"/>
          <w:marBottom w:val="0"/>
          <w:divBdr>
            <w:top w:val="none" w:sz="0" w:space="0" w:color="auto"/>
            <w:left w:val="none" w:sz="0" w:space="0" w:color="auto"/>
            <w:bottom w:val="none" w:sz="0" w:space="0" w:color="auto"/>
            <w:right w:val="none" w:sz="0" w:space="0" w:color="auto"/>
          </w:divBdr>
        </w:div>
        <w:div w:id="1606500338">
          <w:marLeft w:val="0"/>
          <w:marRight w:val="0"/>
          <w:marTop w:val="0"/>
          <w:marBottom w:val="0"/>
          <w:divBdr>
            <w:top w:val="none" w:sz="0" w:space="0" w:color="auto"/>
            <w:left w:val="none" w:sz="0" w:space="0" w:color="auto"/>
            <w:bottom w:val="none" w:sz="0" w:space="0" w:color="auto"/>
            <w:right w:val="none" w:sz="0" w:space="0" w:color="auto"/>
          </w:divBdr>
        </w:div>
        <w:div w:id="947664915">
          <w:marLeft w:val="0"/>
          <w:marRight w:val="0"/>
          <w:marTop w:val="0"/>
          <w:marBottom w:val="0"/>
          <w:divBdr>
            <w:top w:val="none" w:sz="0" w:space="0" w:color="auto"/>
            <w:left w:val="none" w:sz="0" w:space="0" w:color="auto"/>
            <w:bottom w:val="none" w:sz="0" w:space="0" w:color="auto"/>
            <w:right w:val="none" w:sz="0" w:space="0" w:color="auto"/>
          </w:divBdr>
        </w:div>
        <w:div w:id="1158419749">
          <w:marLeft w:val="0"/>
          <w:marRight w:val="0"/>
          <w:marTop w:val="0"/>
          <w:marBottom w:val="0"/>
          <w:divBdr>
            <w:top w:val="none" w:sz="0" w:space="0" w:color="auto"/>
            <w:left w:val="none" w:sz="0" w:space="0" w:color="auto"/>
            <w:bottom w:val="none" w:sz="0" w:space="0" w:color="auto"/>
            <w:right w:val="none" w:sz="0" w:space="0" w:color="auto"/>
          </w:divBdr>
        </w:div>
        <w:div w:id="1202480002">
          <w:marLeft w:val="0"/>
          <w:marRight w:val="0"/>
          <w:marTop w:val="0"/>
          <w:marBottom w:val="0"/>
          <w:divBdr>
            <w:top w:val="none" w:sz="0" w:space="0" w:color="auto"/>
            <w:left w:val="none" w:sz="0" w:space="0" w:color="auto"/>
            <w:bottom w:val="none" w:sz="0" w:space="0" w:color="auto"/>
            <w:right w:val="none" w:sz="0" w:space="0" w:color="auto"/>
          </w:divBdr>
        </w:div>
        <w:div w:id="620959399">
          <w:marLeft w:val="0"/>
          <w:marRight w:val="0"/>
          <w:marTop w:val="0"/>
          <w:marBottom w:val="0"/>
          <w:divBdr>
            <w:top w:val="none" w:sz="0" w:space="0" w:color="auto"/>
            <w:left w:val="none" w:sz="0" w:space="0" w:color="auto"/>
            <w:bottom w:val="none" w:sz="0" w:space="0" w:color="auto"/>
            <w:right w:val="none" w:sz="0" w:space="0" w:color="auto"/>
          </w:divBdr>
        </w:div>
        <w:div w:id="553079688">
          <w:marLeft w:val="0"/>
          <w:marRight w:val="0"/>
          <w:marTop w:val="0"/>
          <w:marBottom w:val="0"/>
          <w:divBdr>
            <w:top w:val="none" w:sz="0" w:space="0" w:color="auto"/>
            <w:left w:val="none" w:sz="0" w:space="0" w:color="auto"/>
            <w:bottom w:val="none" w:sz="0" w:space="0" w:color="auto"/>
            <w:right w:val="none" w:sz="0" w:space="0" w:color="auto"/>
          </w:divBdr>
        </w:div>
        <w:div w:id="892038519">
          <w:marLeft w:val="0"/>
          <w:marRight w:val="0"/>
          <w:marTop w:val="0"/>
          <w:marBottom w:val="0"/>
          <w:divBdr>
            <w:top w:val="none" w:sz="0" w:space="0" w:color="auto"/>
            <w:left w:val="none" w:sz="0" w:space="0" w:color="auto"/>
            <w:bottom w:val="none" w:sz="0" w:space="0" w:color="auto"/>
            <w:right w:val="none" w:sz="0" w:space="0" w:color="auto"/>
          </w:divBdr>
        </w:div>
      </w:divsChild>
    </w:div>
    <w:div w:id="645739669">
      <w:bodyDiv w:val="1"/>
      <w:marLeft w:val="0"/>
      <w:marRight w:val="0"/>
      <w:marTop w:val="0"/>
      <w:marBottom w:val="0"/>
      <w:divBdr>
        <w:top w:val="none" w:sz="0" w:space="0" w:color="auto"/>
        <w:left w:val="none" w:sz="0" w:space="0" w:color="auto"/>
        <w:bottom w:val="none" w:sz="0" w:space="0" w:color="auto"/>
        <w:right w:val="none" w:sz="0" w:space="0" w:color="auto"/>
      </w:divBdr>
    </w:div>
    <w:div w:id="903687504">
      <w:bodyDiv w:val="1"/>
      <w:marLeft w:val="0"/>
      <w:marRight w:val="0"/>
      <w:marTop w:val="0"/>
      <w:marBottom w:val="0"/>
      <w:divBdr>
        <w:top w:val="none" w:sz="0" w:space="0" w:color="auto"/>
        <w:left w:val="none" w:sz="0" w:space="0" w:color="auto"/>
        <w:bottom w:val="none" w:sz="0" w:space="0" w:color="auto"/>
        <w:right w:val="none" w:sz="0" w:space="0" w:color="auto"/>
      </w:divBdr>
      <w:divsChild>
        <w:div w:id="106316071">
          <w:marLeft w:val="0"/>
          <w:marRight w:val="0"/>
          <w:marTop w:val="0"/>
          <w:marBottom w:val="0"/>
          <w:divBdr>
            <w:top w:val="none" w:sz="0" w:space="0" w:color="auto"/>
            <w:left w:val="none" w:sz="0" w:space="0" w:color="auto"/>
            <w:bottom w:val="none" w:sz="0" w:space="0" w:color="auto"/>
            <w:right w:val="none" w:sz="0" w:space="0" w:color="auto"/>
          </w:divBdr>
        </w:div>
        <w:div w:id="2134056590">
          <w:marLeft w:val="0"/>
          <w:marRight w:val="0"/>
          <w:marTop w:val="0"/>
          <w:marBottom w:val="0"/>
          <w:divBdr>
            <w:top w:val="none" w:sz="0" w:space="0" w:color="auto"/>
            <w:left w:val="none" w:sz="0" w:space="0" w:color="auto"/>
            <w:bottom w:val="none" w:sz="0" w:space="0" w:color="auto"/>
            <w:right w:val="none" w:sz="0" w:space="0" w:color="auto"/>
          </w:divBdr>
        </w:div>
        <w:div w:id="1026251264">
          <w:marLeft w:val="0"/>
          <w:marRight w:val="0"/>
          <w:marTop w:val="0"/>
          <w:marBottom w:val="0"/>
          <w:divBdr>
            <w:top w:val="none" w:sz="0" w:space="0" w:color="auto"/>
            <w:left w:val="none" w:sz="0" w:space="0" w:color="auto"/>
            <w:bottom w:val="none" w:sz="0" w:space="0" w:color="auto"/>
            <w:right w:val="none" w:sz="0" w:space="0" w:color="auto"/>
          </w:divBdr>
        </w:div>
        <w:div w:id="1132213162">
          <w:marLeft w:val="0"/>
          <w:marRight w:val="0"/>
          <w:marTop w:val="0"/>
          <w:marBottom w:val="0"/>
          <w:divBdr>
            <w:top w:val="none" w:sz="0" w:space="0" w:color="auto"/>
            <w:left w:val="none" w:sz="0" w:space="0" w:color="auto"/>
            <w:bottom w:val="none" w:sz="0" w:space="0" w:color="auto"/>
            <w:right w:val="none" w:sz="0" w:space="0" w:color="auto"/>
          </w:divBdr>
        </w:div>
        <w:div w:id="190067803">
          <w:marLeft w:val="0"/>
          <w:marRight w:val="0"/>
          <w:marTop w:val="0"/>
          <w:marBottom w:val="0"/>
          <w:divBdr>
            <w:top w:val="none" w:sz="0" w:space="0" w:color="auto"/>
            <w:left w:val="none" w:sz="0" w:space="0" w:color="auto"/>
            <w:bottom w:val="none" w:sz="0" w:space="0" w:color="auto"/>
            <w:right w:val="none" w:sz="0" w:space="0" w:color="auto"/>
          </w:divBdr>
        </w:div>
        <w:div w:id="679502886">
          <w:marLeft w:val="0"/>
          <w:marRight w:val="0"/>
          <w:marTop w:val="0"/>
          <w:marBottom w:val="0"/>
          <w:divBdr>
            <w:top w:val="none" w:sz="0" w:space="0" w:color="auto"/>
            <w:left w:val="none" w:sz="0" w:space="0" w:color="auto"/>
            <w:bottom w:val="none" w:sz="0" w:space="0" w:color="auto"/>
            <w:right w:val="none" w:sz="0" w:space="0" w:color="auto"/>
          </w:divBdr>
        </w:div>
      </w:divsChild>
    </w:div>
    <w:div w:id="944921602">
      <w:bodyDiv w:val="1"/>
      <w:marLeft w:val="0"/>
      <w:marRight w:val="0"/>
      <w:marTop w:val="0"/>
      <w:marBottom w:val="0"/>
      <w:divBdr>
        <w:top w:val="none" w:sz="0" w:space="0" w:color="auto"/>
        <w:left w:val="none" w:sz="0" w:space="0" w:color="auto"/>
        <w:bottom w:val="none" w:sz="0" w:space="0" w:color="auto"/>
        <w:right w:val="none" w:sz="0" w:space="0" w:color="auto"/>
      </w:divBdr>
    </w:div>
    <w:div w:id="1088621769">
      <w:bodyDiv w:val="1"/>
      <w:marLeft w:val="0"/>
      <w:marRight w:val="0"/>
      <w:marTop w:val="0"/>
      <w:marBottom w:val="0"/>
      <w:divBdr>
        <w:top w:val="none" w:sz="0" w:space="0" w:color="auto"/>
        <w:left w:val="none" w:sz="0" w:space="0" w:color="auto"/>
        <w:bottom w:val="none" w:sz="0" w:space="0" w:color="auto"/>
        <w:right w:val="none" w:sz="0" w:space="0" w:color="auto"/>
      </w:divBdr>
    </w:div>
    <w:div w:id="1132482037">
      <w:bodyDiv w:val="1"/>
      <w:marLeft w:val="0"/>
      <w:marRight w:val="0"/>
      <w:marTop w:val="0"/>
      <w:marBottom w:val="0"/>
      <w:divBdr>
        <w:top w:val="none" w:sz="0" w:space="0" w:color="auto"/>
        <w:left w:val="none" w:sz="0" w:space="0" w:color="auto"/>
        <w:bottom w:val="none" w:sz="0" w:space="0" w:color="auto"/>
        <w:right w:val="none" w:sz="0" w:space="0" w:color="auto"/>
      </w:divBdr>
    </w:div>
    <w:div w:id="1291741703">
      <w:bodyDiv w:val="1"/>
      <w:marLeft w:val="0"/>
      <w:marRight w:val="0"/>
      <w:marTop w:val="0"/>
      <w:marBottom w:val="0"/>
      <w:divBdr>
        <w:top w:val="none" w:sz="0" w:space="0" w:color="auto"/>
        <w:left w:val="none" w:sz="0" w:space="0" w:color="auto"/>
        <w:bottom w:val="none" w:sz="0" w:space="0" w:color="auto"/>
        <w:right w:val="none" w:sz="0" w:space="0" w:color="auto"/>
      </w:divBdr>
      <w:divsChild>
        <w:div w:id="1301497813">
          <w:marLeft w:val="0"/>
          <w:marRight w:val="0"/>
          <w:marTop w:val="0"/>
          <w:marBottom w:val="0"/>
          <w:divBdr>
            <w:top w:val="none" w:sz="0" w:space="0" w:color="auto"/>
            <w:left w:val="none" w:sz="0" w:space="0" w:color="auto"/>
            <w:bottom w:val="none" w:sz="0" w:space="0" w:color="auto"/>
            <w:right w:val="none" w:sz="0" w:space="0" w:color="auto"/>
          </w:divBdr>
          <w:divsChild>
            <w:div w:id="412701887">
              <w:marLeft w:val="0"/>
              <w:marRight w:val="0"/>
              <w:marTop w:val="0"/>
              <w:marBottom w:val="0"/>
              <w:divBdr>
                <w:top w:val="none" w:sz="0" w:space="0" w:color="auto"/>
                <w:left w:val="none" w:sz="0" w:space="0" w:color="auto"/>
                <w:bottom w:val="none" w:sz="0" w:space="0" w:color="auto"/>
                <w:right w:val="none" w:sz="0" w:space="0" w:color="auto"/>
              </w:divBdr>
              <w:divsChild>
                <w:div w:id="133267988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26322027">
      <w:bodyDiv w:val="1"/>
      <w:marLeft w:val="0"/>
      <w:marRight w:val="0"/>
      <w:marTop w:val="0"/>
      <w:marBottom w:val="0"/>
      <w:divBdr>
        <w:top w:val="none" w:sz="0" w:space="0" w:color="auto"/>
        <w:left w:val="none" w:sz="0" w:space="0" w:color="auto"/>
        <w:bottom w:val="none" w:sz="0" w:space="0" w:color="auto"/>
        <w:right w:val="none" w:sz="0" w:space="0" w:color="auto"/>
      </w:divBdr>
    </w:div>
    <w:div w:id="1642036018">
      <w:bodyDiv w:val="1"/>
      <w:marLeft w:val="0"/>
      <w:marRight w:val="0"/>
      <w:marTop w:val="0"/>
      <w:marBottom w:val="0"/>
      <w:divBdr>
        <w:top w:val="none" w:sz="0" w:space="0" w:color="auto"/>
        <w:left w:val="none" w:sz="0" w:space="0" w:color="auto"/>
        <w:bottom w:val="none" w:sz="0" w:space="0" w:color="auto"/>
        <w:right w:val="none" w:sz="0" w:space="0" w:color="auto"/>
      </w:divBdr>
      <w:divsChild>
        <w:div w:id="2029403496">
          <w:marLeft w:val="0"/>
          <w:marRight w:val="0"/>
          <w:marTop w:val="0"/>
          <w:marBottom w:val="0"/>
          <w:divBdr>
            <w:top w:val="none" w:sz="0" w:space="0" w:color="auto"/>
            <w:left w:val="none" w:sz="0" w:space="0" w:color="auto"/>
            <w:bottom w:val="none" w:sz="0" w:space="0" w:color="auto"/>
            <w:right w:val="none" w:sz="0" w:space="0" w:color="auto"/>
          </w:divBdr>
          <w:divsChild>
            <w:div w:id="706953127">
              <w:marLeft w:val="0"/>
              <w:marRight w:val="0"/>
              <w:marTop w:val="0"/>
              <w:marBottom w:val="0"/>
              <w:divBdr>
                <w:top w:val="none" w:sz="0" w:space="0" w:color="auto"/>
                <w:left w:val="none" w:sz="0" w:space="0" w:color="auto"/>
                <w:bottom w:val="none" w:sz="0" w:space="0" w:color="auto"/>
                <w:right w:val="none" w:sz="0" w:space="0" w:color="auto"/>
              </w:divBdr>
              <w:divsChild>
                <w:div w:id="39539894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25371282">
      <w:bodyDiv w:val="1"/>
      <w:marLeft w:val="0"/>
      <w:marRight w:val="0"/>
      <w:marTop w:val="0"/>
      <w:marBottom w:val="0"/>
      <w:divBdr>
        <w:top w:val="none" w:sz="0" w:space="0" w:color="auto"/>
        <w:left w:val="none" w:sz="0" w:space="0" w:color="auto"/>
        <w:bottom w:val="none" w:sz="0" w:space="0" w:color="auto"/>
        <w:right w:val="none" w:sz="0" w:space="0" w:color="auto"/>
      </w:divBdr>
    </w:div>
    <w:div w:id="2004236541">
      <w:bodyDiv w:val="1"/>
      <w:marLeft w:val="0"/>
      <w:marRight w:val="0"/>
      <w:marTop w:val="0"/>
      <w:marBottom w:val="0"/>
      <w:divBdr>
        <w:top w:val="none" w:sz="0" w:space="0" w:color="auto"/>
        <w:left w:val="none" w:sz="0" w:space="0" w:color="auto"/>
        <w:bottom w:val="none" w:sz="0" w:space="0" w:color="auto"/>
        <w:right w:val="none" w:sz="0" w:space="0" w:color="auto"/>
      </w:divBdr>
    </w:div>
    <w:div w:id="2055082518">
      <w:bodyDiv w:val="1"/>
      <w:marLeft w:val="0"/>
      <w:marRight w:val="0"/>
      <w:marTop w:val="0"/>
      <w:marBottom w:val="0"/>
      <w:divBdr>
        <w:top w:val="none" w:sz="0" w:space="0" w:color="auto"/>
        <w:left w:val="none" w:sz="0" w:space="0" w:color="auto"/>
        <w:bottom w:val="none" w:sz="0" w:space="0" w:color="auto"/>
        <w:right w:val="none" w:sz="0" w:space="0" w:color="auto"/>
      </w:divBdr>
    </w:div>
    <w:div w:id="2097629696">
      <w:bodyDiv w:val="1"/>
      <w:marLeft w:val="0"/>
      <w:marRight w:val="0"/>
      <w:marTop w:val="0"/>
      <w:marBottom w:val="0"/>
      <w:divBdr>
        <w:top w:val="none" w:sz="0" w:space="0" w:color="auto"/>
        <w:left w:val="none" w:sz="0" w:space="0" w:color="auto"/>
        <w:bottom w:val="none" w:sz="0" w:space="0" w:color="auto"/>
        <w:right w:val="none" w:sz="0" w:space="0" w:color="auto"/>
      </w:divBdr>
      <w:divsChild>
        <w:div w:id="552035296">
          <w:marLeft w:val="0"/>
          <w:marRight w:val="0"/>
          <w:marTop w:val="0"/>
          <w:marBottom w:val="0"/>
          <w:divBdr>
            <w:top w:val="none" w:sz="0" w:space="0" w:color="auto"/>
            <w:left w:val="none" w:sz="0" w:space="0" w:color="auto"/>
            <w:bottom w:val="none" w:sz="0" w:space="0" w:color="auto"/>
            <w:right w:val="none" w:sz="0" w:space="0" w:color="auto"/>
          </w:divBdr>
          <w:divsChild>
            <w:div w:id="1751583032">
              <w:marLeft w:val="0"/>
              <w:marRight w:val="0"/>
              <w:marTop w:val="0"/>
              <w:marBottom w:val="0"/>
              <w:divBdr>
                <w:top w:val="none" w:sz="0" w:space="0" w:color="auto"/>
                <w:left w:val="none" w:sz="0" w:space="0" w:color="auto"/>
                <w:bottom w:val="none" w:sz="0" w:space="0" w:color="auto"/>
                <w:right w:val="none" w:sz="0" w:space="0" w:color="auto"/>
              </w:divBdr>
              <w:divsChild>
                <w:div w:id="13725343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88186041">
          <w:marLeft w:val="0"/>
          <w:marRight w:val="0"/>
          <w:marTop w:val="0"/>
          <w:marBottom w:val="0"/>
          <w:divBdr>
            <w:top w:val="none" w:sz="0" w:space="0" w:color="auto"/>
            <w:left w:val="none" w:sz="0" w:space="0" w:color="auto"/>
            <w:bottom w:val="none" w:sz="0" w:space="0" w:color="auto"/>
            <w:right w:val="none" w:sz="0" w:space="0" w:color="auto"/>
          </w:divBdr>
          <w:divsChild>
            <w:div w:id="1398547890">
              <w:marLeft w:val="0"/>
              <w:marRight w:val="0"/>
              <w:marTop w:val="0"/>
              <w:marBottom w:val="0"/>
              <w:divBdr>
                <w:top w:val="none" w:sz="0" w:space="0" w:color="auto"/>
                <w:left w:val="none" w:sz="0" w:space="0" w:color="auto"/>
                <w:bottom w:val="none" w:sz="0" w:space="0" w:color="auto"/>
                <w:right w:val="none" w:sz="0" w:space="0" w:color="auto"/>
              </w:divBdr>
              <w:divsChild>
                <w:div w:id="7652680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41244421">
          <w:marLeft w:val="0"/>
          <w:marRight w:val="0"/>
          <w:marTop w:val="0"/>
          <w:marBottom w:val="0"/>
          <w:divBdr>
            <w:top w:val="none" w:sz="0" w:space="0" w:color="auto"/>
            <w:left w:val="none" w:sz="0" w:space="0" w:color="auto"/>
            <w:bottom w:val="none" w:sz="0" w:space="0" w:color="auto"/>
            <w:right w:val="none" w:sz="0" w:space="0" w:color="auto"/>
          </w:divBdr>
          <w:divsChild>
            <w:div w:id="1110583924">
              <w:marLeft w:val="0"/>
              <w:marRight w:val="0"/>
              <w:marTop w:val="0"/>
              <w:marBottom w:val="0"/>
              <w:divBdr>
                <w:top w:val="none" w:sz="0" w:space="0" w:color="auto"/>
                <w:left w:val="none" w:sz="0" w:space="0" w:color="auto"/>
                <w:bottom w:val="none" w:sz="0" w:space="0" w:color="auto"/>
                <w:right w:val="none" w:sz="0" w:space="0" w:color="auto"/>
              </w:divBdr>
              <w:divsChild>
                <w:div w:id="16638966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70763906">
          <w:marLeft w:val="0"/>
          <w:marRight w:val="0"/>
          <w:marTop w:val="0"/>
          <w:marBottom w:val="0"/>
          <w:divBdr>
            <w:top w:val="none" w:sz="0" w:space="0" w:color="auto"/>
            <w:left w:val="none" w:sz="0" w:space="0" w:color="auto"/>
            <w:bottom w:val="none" w:sz="0" w:space="0" w:color="auto"/>
            <w:right w:val="none" w:sz="0" w:space="0" w:color="auto"/>
          </w:divBdr>
          <w:divsChild>
            <w:div w:id="668018490">
              <w:marLeft w:val="0"/>
              <w:marRight w:val="0"/>
              <w:marTop w:val="0"/>
              <w:marBottom w:val="0"/>
              <w:divBdr>
                <w:top w:val="none" w:sz="0" w:space="0" w:color="auto"/>
                <w:left w:val="none" w:sz="0" w:space="0" w:color="auto"/>
                <w:bottom w:val="none" w:sz="0" w:space="0" w:color="auto"/>
                <w:right w:val="none" w:sz="0" w:space="0" w:color="auto"/>
              </w:divBdr>
              <w:divsChild>
                <w:div w:id="159640319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footer" Target="footer1.xml"/><Relationship Id="rId3" Type="http://schemas.openxmlformats.org/officeDocument/2006/relationships/customXml" Target="../customXml/item3.xml"/><Relationship Id="rId7" Type="http://schemas.openxmlformats.org/officeDocument/2006/relationships/settings" Target="settings.xml"/><Relationship Id="rId12" Type="http://schemas.openxmlformats.org/officeDocument/2006/relationships/header" Target="header1.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eg"/><Relationship Id="rId5" Type="http://schemas.openxmlformats.org/officeDocument/2006/relationships/numbering" Target="numbering.xml"/><Relationship Id="rId15" Type="http://schemas.openxmlformats.org/officeDocument/2006/relationships/footer" Target="footer2.xml"/><Relationship Id="rId10" Type="http://schemas.openxmlformats.org/officeDocument/2006/relationships/endnotes" Target="endnotes.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2.xml"/></Relationships>
</file>

<file path=word/_rels/footer1.xml.rels><?xml version="1.0" encoding="UTF-8" standalone="yes"?>
<Relationships xmlns="http://schemas.openxmlformats.org/package/2006/relationships"><Relationship Id="rId2" Type="http://schemas.openxmlformats.org/officeDocument/2006/relationships/hyperlink" Target="mailto:kontakt@julianpreidl.de" TargetMode="External"/><Relationship Id="rId1" Type="http://schemas.openxmlformats.org/officeDocument/2006/relationships/image" Target="media/image3.png"/></Relationships>
</file>

<file path=word/_rels/footer2.xml.rels><?xml version="1.0" encoding="UTF-8" standalone="yes"?>
<Relationships xmlns="http://schemas.openxmlformats.org/package/2006/relationships"><Relationship Id="rId2" Type="http://schemas.openxmlformats.org/officeDocument/2006/relationships/hyperlink" Target="mailto:kontakt@julianpreidl.de" TargetMode="External"/><Relationship Id="rId1" Type="http://schemas.openxmlformats.org/officeDocument/2006/relationships/image" Target="media/image3.png"/></Relationships>
</file>

<file path=word/_rels/header1.xml.rels><?xml version="1.0" encoding="UTF-8" standalone="yes"?>
<Relationships xmlns="http://schemas.openxmlformats.org/package/2006/relationships"><Relationship Id="rId1" Type="http://schemas.openxmlformats.org/officeDocument/2006/relationships/image" Target="media/image2.png"/></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theme/theme1.xml><?xml version="1.0" encoding="utf-8"?>
<a:theme xmlns:a="http://schemas.openxmlformats.org/drawingml/2006/main" name="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kument" ma:contentTypeID="0x0101007A99B55579B17340BACF07A5DC43C776" ma:contentTypeVersion="17" ma:contentTypeDescription="Ein neues Dokument erstellen." ma:contentTypeScope="" ma:versionID="de9158ab576bd67150b7cfa96b521ee4">
  <xsd:schema xmlns:xsd="http://www.w3.org/2001/XMLSchema" xmlns:xs="http://www.w3.org/2001/XMLSchema" xmlns:p="http://schemas.microsoft.com/office/2006/metadata/properties" xmlns:ns2="66783b68-9b62-43d6-b631-0a6c577c7935" xmlns:ns3="af80b98f-6b6f-43c6-980c-c217fe0e6ea6" targetNamespace="http://schemas.microsoft.com/office/2006/metadata/properties" ma:root="true" ma:fieldsID="92716b5ae954d863eec4b30d0541f67f" ns2:_="" ns3:_="">
    <xsd:import namespace="66783b68-9b62-43d6-b631-0a6c577c7935"/>
    <xsd:import namespace="af80b98f-6b6f-43c6-980c-c217fe0e6ea6"/>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SearchProperties" minOccurs="0"/>
                <xsd:element ref="ns2:MediaServiceDateTaken" minOccurs="0"/>
                <xsd:element ref="ns2:MediaLengthInSeconds" minOccurs="0"/>
                <xsd:element ref="ns2:MediaServiceLocation"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6783b68-9b62-43d6-b631-0a6c577c793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lcf76f155ced4ddcb4097134ff3c332f" ma:index="12" nillable="true" ma:taxonomy="true" ma:internalName="lcf76f155ced4ddcb4097134ff3c332f" ma:taxonomyFieldName="MediaServiceImageTags" ma:displayName="Bildmarkierungen" ma:readOnly="false" ma:fieldId="{5cf76f15-5ced-4ddc-b409-7134ff3c332f}" ma:taxonomyMulti="true" ma:sspId="adf95ce7-b1fb-4a19-b1f7-d29a81dbf475" ma:termSetId="09814cd3-568e-fe90-9814-8d621ff8fb84" ma:anchorId="fba54fb3-c3e1-fe81-a776-ca4b69148c4d" ma:open="true" ma:isKeyword="false">
      <xsd:complexType>
        <xsd:sequence>
          <xsd:element ref="pc:Terms" minOccurs="0" maxOccurs="1"/>
        </xsd:sequence>
      </xsd:complex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MediaServiceDateTaken" ma:index="18" nillable="true" ma:displayName="MediaServiceDateTaken" ma:hidden="true" ma:indexed="true" ma:internalName="MediaServiceDateTake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Location" ma:index="20" nillable="true" ma:displayName="Location" ma:indexed="true" ma:internalName="MediaServiceLocation"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f80b98f-6b6f-43c6-980c-c217fe0e6ea6" elementFormDefault="qualified">
    <xsd:import namespace="http://schemas.microsoft.com/office/2006/documentManagement/types"/>
    <xsd:import namespace="http://schemas.microsoft.com/office/infopath/2007/PartnerControls"/>
    <xsd:element name="TaxCatchAll" ma:index="13" nillable="true" ma:displayName="Taxonomy Catch All Column" ma:hidden="true" ma:list="{17df069e-6a0e-4224-98cd-4ca28050aa4d}" ma:internalName="TaxCatchAll" ma:showField="CatchAllData" ma:web="af80b98f-6b6f-43c6-980c-c217fe0e6ea6">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Freigegeben für"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Freigegeben für -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66783b68-9b62-43d6-b631-0a6c577c7935">
      <Terms xmlns="http://schemas.microsoft.com/office/infopath/2007/PartnerControls"/>
    </lcf76f155ced4ddcb4097134ff3c332f>
    <TaxCatchAll xmlns="af80b98f-6b6f-43c6-980c-c217fe0e6ea6" xsi:nil="true"/>
  </documentManagement>
</p:properti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9276C9BB-6219-42F9-B3C4-B840D2E76893}">
  <ds:schemaRefs>
    <ds:schemaRef ds:uri="http://schemas.microsoft.com/sharepoint/v3/contenttype/forms"/>
  </ds:schemaRefs>
</ds:datastoreItem>
</file>

<file path=customXml/itemProps2.xml><?xml version="1.0" encoding="utf-8"?>
<ds:datastoreItem xmlns:ds="http://schemas.openxmlformats.org/officeDocument/2006/customXml" ds:itemID="{50D3C74F-07F6-4A9F-B85B-505CCE13D835}"/>
</file>

<file path=customXml/itemProps3.xml><?xml version="1.0" encoding="utf-8"?>
<ds:datastoreItem xmlns:ds="http://schemas.openxmlformats.org/officeDocument/2006/customXml" ds:itemID="{D3B958E8-A076-4602-BF26-E26BD5168BF8}">
  <ds:schemaRefs>
    <ds:schemaRef ds:uri="http://schemas.microsoft.com/office/2006/metadata/properties"/>
    <ds:schemaRef ds:uri="http://schemas.microsoft.com/office/infopath/2007/PartnerControls"/>
    <ds:schemaRef ds:uri="66783b68-9b62-43d6-b631-0a6c577c7935"/>
    <ds:schemaRef ds:uri="af80b98f-6b6f-43c6-980c-c217fe0e6ea6"/>
  </ds:schemaRefs>
</ds:datastoreItem>
</file>

<file path=customXml/itemProps4.xml><?xml version="1.0" encoding="utf-8"?>
<ds:datastoreItem xmlns:ds="http://schemas.openxmlformats.org/officeDocument/2006/customXml" ds:itemID="{B930AF75-C625-3A4D-8949-F3AAC0561085}">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2</Pages>
  <Words>474</Words>
  <Characters>2993</Characters>
  <Application>Microsoft Office Word</Application>
  <DocSecurity>0</DocSecurity>
  <Lines>24</Lines>
  <Paragraphs>6</Paragraphs>
  <ScaleCrop>false</ScaleCrop>
  <HeadingPairs>
    <vt:vector size="2" baseType="variant">
      <vt:variant>
        <vt:lpstr>Titel</vt:lpstr>
      </vt:variant>
      <vt:variant>
        <vt:i4>1</vt:i4>
      </vt:variant>
    </vt:vector>
  </HeadingPairs>
  <TitlesOfParts>
    <vt:vector size="1" baseType="lpstr">
      <vt:lpstr/>
    </vt:vector>
  </TitlesOfParts>
  <Company/>
  <LinksUpToDate>false</LinksUpToDate>
  <CharactersWithSpaces>3461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Julian Preidl</dc:creator>
  <cp:keywords/>
  <dc:description/>
  <cp:lastModifiedBy>Bürgerbüro Julian Preidl, MdL</cp:lastModifiedBy>
  <cp:revision>101</cp:revision>
  <cp:lastPrinted>2024-07-04T10:28:00Z</cp:lastPrinted>
  <dcterms:created xsi:type="dcterms:W3CDTF">2024-12-12T15:57:00Z</dcterms:created>
  <dcterms:modified xsi:type="dcterms:W3CDTF">2025-07-03T12:03:00Z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0x0101007A99B55579B17340BACF07A5DC43C776</vt:lpwstr>
  </property>
  <property fmtid="{D5CDD505-2E9C-101B-9397-08002B2CF9AE}" pid="3" name="MediaServiceImageTags">
    <vt:lpwstr/>
  </property>
</Properties>
</file>